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69" r:id="rId2"/>
  </p:sldMasterIdLst>
  <p:notesMasterIdLst>
    <p:notesMasterId r:id="rId13"/>
  </p:notesMasterIdLst>
  <p:sldIdLst>
    <p:sldId id="256" r:id="rId3"/>
    <p:sldId id="257" r:id="rId4"/>
    <p:sldId id="258" r:id="rId5"/>
    <p:sldId id="259" r:id="rId6"/>
    <p:sldId id="260" r:id="rId7"/>
    <p:sldId id="274" r:id="rId8"/>
    <p:sldId id="261" r:id="rId9"/>
    <p:sldId id="262" r:id="rId10"/>
    <p:sldId id="263" r:id="rId11"/>
    <p:sldId id="264" r:id="rId12"/>
  </p:sldIdLst>
  <p:sldSz cx="9144000" cy="5143500" type="screen16x9"/>
  <p:notesSz cx="6858000" cy="9144000"/>
  <p:embeddedFontLst>
    <p:embeddedFont>
      <p:font typeface="Filson Pro" panose="02000000000000000000" pitchFamily="50" charset="0"/>
      <p:regular r:id="rId14"/>
    </p:embeddedFont>
    <p:embeddedFont>
      <p:font typeface="Raleway" pitchFamily="2" charset="0"/>
      <p:regular r:id="rId15"/>
      <p:bold r:id="rId16"/>
      <p:italic r:id="rId17"/>
      <p:boldItalic r:id="rId18"/>
    </p:embeddedFont>
    <p:embeddedFont>
      <p:font typeface="Raleway Black" pitchFamily="2" charset="0"/>
      <p:bold r:id="rId19"/>
      <p:boldItalic r:id="rId20"/>
    </p:embeddedFont>
    <p:embeddedFont>
      <p:font typeface="Raleway Light" pitchFamily="2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F179DF-D582-42A0-A04B-8DCDF099A481}" v="5" dt="2025-08-30T15:53:26.5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418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bez Ogwal" userId="b636bf79-a9ff-4df5-bec3-85b5e4578f5c" providerId="ADAL" clId="{91F179DF-D582-42A0-A04B-8DCDF099A481}"/>
    <pc:docChg chg="undo custSel modSld">
      <pc:chgData name="Jabez Ogwal" userId="b636bf79-a9ff-4df5-bec3-85b5e4578f5c" providerId="ADAL" clId="{91F179DF-D582-42A0-A04B-8DCDF099A481}" dt="2025-08-30T15:53:47.992" v="571" actId="20577"/>
      <pc:docMkLst>
        <pc:docMk/>
      </pc:docMkLst>
      <pc:sldChg chg="delSp modSp mod">
        <pc:chgData name="Jabez Ogwal" userId="b636bf79-a9ff-4df5-bec3-85b5e4578f5c" providerId="ADAL" clId="{91F179DF-D582-42A0-A04B-8DCDF099A481}" dt="2025-08-30T15:53:47.992" v="571" actId="20577"/>
        <pc:sldMkLst>
          <pc:docMk/>
          <pc:sldMk cId="0" sldId="256"/>
        </pc:sldMkLst>
        <pc:spChg chg="mod">
          <ac:chgData name="Jabez Ogwal" userId="b636bf79-a9ff-4df5-bec3-85b5e4578f5c" providerId="ADAL" clId="{91F179DF-D582-42A0-A04B-8DCDF099A481}" dt="2025-08-30T15:11:22.370" v="87" actId="2711"/>
          <ac:spMkLst>
            <pc:docMk/>
            <pc:sldMk cId="0" sldId="256"/>
            <ac:spMk id="3" creationId="{A0807EAA-931E-6115-0866-72050BB3D4EA}"/>
          </ac:spMkLst>
        </pc:spChg>
        <pc:spChg chg="del mod">
          <ac:chgData name="Jabez Ogwal" userId="b636bf79-a9ff-4df5-bec3-85b5e4578f5c" providerId="ADAL" clId="{91F179DF-D582-42A0-A04B-8DCDF099A481}" dt="2025-08-30T15:09:58.752" v="75" actId="21"/>
          <ac:spMkLst>
            <pc:docMk/>
            <pc:sldMk cId="0" sldId="256"/>
            <ac:spMk id="4" creationId="{36FC03DB-9965-C215-C553-AA0B7981FEAB}"/>
          </ac:spMkLst>
        </pc:spChg>
        <pc:spChg chg="del mod">
          <ac:chgData name="Jabez Ogwal" userId="b636bf79-a9ff-4df5-bec3-85b5e4578f5c" providerId="ADAL" clId="{91F179DF-D582-42A0-A04B-8DCDF099A481}" dt="2025-08-30T15:10:42.418" v="81" actId="21"/>
          <ac:spMkLst>
            <pc:docMk/>
            <pc:sldMk cId="0" sldId="256"/>
            <ac:spMk id="5" creationId="{AEAAF685-789D-0039-1901-C7C421CA0982}"/>
          </ac:spMkLst>
        </pc:spChg>
        <pc:spChg chg="mod">
          <ac:chgData name="Jabez Ogwal" userId="b636bf79-a9ff-4df5-bec3-85b5e4578f5c" providerId="ADAL" clId="{91F179DF-D582-42A0-A04B-8DCDF099A481}" dt="2025-08-30T15:53:47.992" v="571" actId="20577"/>
          <ac:spMkLst>
            <pc:docMk/>
            <pc:sldMk cId="0" sldId="256"/>
            <ac:spMk id="6" creationId="{BDBFEB04-765B-9845-832E-601A3EFADDB2}"/>
          </ac:spMkLst>
        </pc:spChg>
        <pc:spChg chg="mod">
          <ac:chgData name="Jabez Ogwal" userId="b636bf79-a9ff-4df5-bec3-85b5e4578f5c" providerId="ADAL" clId="{91F179DF-D582-42A0-A04B-8DCDF099A481}" dt="2025-08-30T15:50:35.567" v="432" actId="1036"/>
          <ac:spMkLst>
            <pc:docMk/>
            <pc:sldMk cId="0" sldId="256"/>
            <ac:spMk id="139" creationId="{00000000-0000-0000-0000-000000000000}"/>
          </ac:spMkLst>
        </pc:spChg>
        <pc:spChg chg="mod">
          <ac:chgData name="Jabez Ogwal" userId="b636bf79-a9ff-4df5-bec3-85b5e4578f5c" providerId="ADAL" clId="{91F179DF-D582-42A0-A04B-8DCDF099A481}" dt="2025-08-30T15:08:55.877" v="68" actId="2711"/>
          <ac:spMkLst>
            <pc:docMk/>
            <pc:sldMk cId="0" sldId="256"/>
            <ac:spMk id="145" creationId="{00000000-0000-0000-0000-000000000000}"/>
          </ac:spMkLst>
        </pc:spChg>
        <pc:spChg chg="mod">
          <ac:chgData name="Jabez Ogwal" userId="b636bf79-a9ff-4df5-bec3-85b5e4578f5c" providerId="ADAL" clId="{91F179DF-D582-42A0-A04B-8DCDF099A481}" dt="2025-08-30T15:08:46.609" v="67" actId="2711"/>
          <ac:spMkLst>
            <pc:docMk/>
            <pc:sldMk cId="0" sldId="256"/>
            <ac:spMk id="146" creationId="{00000000-0000-0000-0000-000000000000}"/>
          </ac:spMkLst>
        </pc:spChg>
        <pc:picChg chg="mod">
          <ac:chgData name="Jabez Ogwal" userId="b636bf79-a9ff-4df5-bec3-85b5e4578f5c" providerId="ADAL" clId="{91F179DF-D582-42A0-A04B-8DCDF099A481}" dt="2025-08-30T15:09:23.447" v="69" actId="1076"/>
          <ac:picMkLst>
            <pc:docMk/>
            <pc:sldMk cId="0" sldId="256"/>
            <ac:picMk id="140" creationId="{00000000-0000-0000-0000-000000000000}"/>
          </ac:picMkLst>
        </pc:picChg>
      </pc:sldChg>
      <pc:sldChg chg="addSp delSp modSp mod">
        <pc:chgData name="Jabez Ogwal" userId="b636bf79-a9ff-4df5-bec3-85b5e4578f5c" providerId="ADAL" clId="{91F179DF-D582-42A0-A04B-8DCDF099A481}" dt="2025-08-30T15:51:39.999" v="468" actId="1036"/>
        <pc:sldMkLst>
          <pc:docMk/>
          <pc:sldMk cId="0" sldId="257"/>
        </pc:sldMkLst>
        <pc:spChg chg="del mod">
          <ac:chgData name="Jabez Ogwal" userId="b636bf79-a9ff-4df5-bec3-85b5e4578f5c" providerId="ADAL" clId="{91F179DF-D582-42A0-A04B-8DCDF099A481}" dt="2025-08-30T15:12:34.278" v="94" actId="21"/>
          <ac:spMkLst>
            <pc:docMk/>
            <pc:sldMk cId="0" sldId="257"/>
            <ac:spMk id="2" creationId="{89E3F423-4958-C948-995E-31D5352C538E}"/>
          </ac:spMkLst>
        </pc:spChg>
        <pc:spChg chg="mod">
          <ac:chgData name="Jabez Ogwal" userId="b636bf79-a9ff-4df5-bec3-85b5e4578f5c" providerId="ADAL" clId="{91F179DF-D582-42A0-A04B-8DCDF099A481}" dt="2025-08-30T15:28:12.172" v="178" actId="20577"/>
          <ac:spMkLst>
            <pc:docMk/>
            <pc:sldMk cId="0" sldId="257"/>
            <ac:spMk id="3" creationId="{F73445FB-FB67-2BBA-4ECF-9064AAB1FD9D}"/>
          </ac:spMkLst>
        </pc:spChg>
        <pc:spChg chg="mod">
          <ac:chgData name="Jabez Ogwal" userId="b636bf79-a9ff-4df5-bec3-85b5e4578f5c" providerId="ADAL" clId="{91F179DF-D582-42A0-A04B-8DCDF099A481}" dt="2025-08-30T15:29:50.982" v="189" actId="13926"/>
          <ac:spMkLst>
            <pc:docMk/>
            <pc:sldMk cId="0" sldId="257"/>
            <ac:spMk id="4" creationId="{93C403C5-CE8E-2CF3-2D7F-1424AD4BA0C6}"/>
          </ac:spMkLst>
        </pc:spChg>
        <pc:spChg chg="add del mod">
          <ac:chgData name="Jabez Ogwal" userId="b636bf79-a9ff-4df5-bec3-85b5e4578f5c" providerId="ADAL" clId="{91F179DF-D582-42A0-A04B-8DCDF099A481}" dt="2025-08-30T15:12:19.208" v="92" actId="1076"/>
          <ac:spMkLst>
            <pc:docMk/>
            <pc:sldMk cId="0" sldId="257"/>
            <ac:spMk id="154" creationId="{00000000-0000-0000-0000-000000000000}"/>
          </ac:spMkLst>
        </pc:spChg>
        <pc:spChg chg="mod">
          <ac:chgData name="Jabez Ogwal" userId="b636bf79-a9ff-4df5-bec3-85b5e4578f5c" providerId="ADAL" clId="{91F179DF-D582-42A0-A04B-8DCDF099A481}" dt="2025-08-30T15:16:19.555" v="116" actId="2711"/>
          <ac:spMkLst>
            <pc:docMk/>
            <pc:sldMk cId="0" sldId="257"/>
            <ac:spMk id="155" creationId="{00000000-0000-0000-0000-000000000000}"/>
          </ac:spMkLst>
        </pc:spChg>
        <pc:spChg chg="mod">
          <ac:chgData name="Jabez Ogwal" userId="b636bf79-a9ff-4df5-bec3-85b5e4578f5c" providerId="ADAL" clId="{91F179DF-D582-42A0-A04B-8DCDF099A481}" dt="2025-08-30T15:13:49.489" v="101" actId="1076"/>
          <ac:spMkLst>
            <pc:docMk/>
            <pc:sldMk cId="0" sldId="257"/>
            <ac:spMk id="156" creationId="{00000000-0000-0000-0000-000000000000}"/>
          </ac:spMkLst>
        </pc:spChg>
        <pc:spChg chg="mod">
          <ac:chgData name="Jabez Ogwal" userId="b636bf79-a9ff-4df5-bec3-85b5e4578f5c" providerId="ADAL" clId="{91F179DF-D582-42A0-A04B-8DCDF099A481}" dt="2025-08-30T15:51:35.533" v="467" actId="20577"/>
          <ac:spMkLst>
            <pc:docMk/>
            <pc:sldMk cId="0" sldId="257"/>
            <ac:spMk id="157" creationId="{00000000-0000-0000-0000-000000000000}"/>
          </ac:spMkLst>
        </pc:spChg>
        <pc:spChg chg="mod">
          <ac:chgData name="Jabez Ogwal" userId="b636bf79-a9ff-4df5-bec3-85b5e4578f5c" providerId="ADAL" clId="{91F179DF-D582-42A0-A04B-8DCDF099A481}" dt="2025-08-30T15:16:06.582" v="115" actId="2711"/>
          <ac:spMkLst>
            <pc:docMk/>
            <pc:sldMk cId="0" sldId="257"/>
            <ac:spMk id="158" creationId="{00000000-0000-0000-0000-000000000000}"/>
          </ac:spMkLst>
        </pc:spChg>
        <pc:spChg chg="mod">
          <ac:chgData name="Jabez Ogwal" userId="b636bf79-a9ff-4df5-bec3-85b5e4578f5c" providerId="ADAL" clId="{91F179DF-D582-42A0-A04B-8DCDF099A481}" dt="2025-08-30T15:15:48.460" v="111" actId="255"/>
          <ac:spMkLst>
            <pc:docMk/>
            <pc:sldMk cId="0" sldId="257"/>
            <ac:spMk id="159" creationId="{00000000-0000-0000-0000-000000000000}"/>
          </ac:spMkLst>
        </pc:spChg>
        <pc:picChg chg="mod">
          <ac:chgData name="Jabez Ogwal" userId="b636bf79-a9ff-4df5-bec3-85b5e4578f5c" providerId="ADAL" clId="{91F179DF-D582-42A0-A04B-8DCDF099A481}" dt="2025-08-30T15:51:39.999" v="468" actId="1036"/>
          <ac:picMkLst>
            <pc:docMk/>
            <pc:sldMk cId="0" sldId="257"/>
            <ac:picMk id="151" creationId="{00000000-0000-0000-0000-000000000000}"/>
          </ac:picMkLst>
        </pc:picChg>
      </pc:sldChg>
      <pc:sldChg chg="delSp modSp mod">
        <pc:chgData name="Jabez Ogwal" userId="b636bf79-a9ff-4df5-bec3-85b5e4578f5c" providerId="ADAL" clId="{91F179DF-D582-42A0-A04B-8DCDF099A481}" dt="2025-08-30T15:23:09.797" v="153" actId="1076"/>
        <pc:sldMkLst>
          <pc:docMk/>
          <pc:sldMk cId="0" sldId="258"/>
        </pc:sldMkLst>
        <pc:spChg chg="del">
          <ac:chgData name="Jabez Ogwal" userId="b636bf79-a9ff-4df5-bec3-85b5e4578f5c" providerId="ADAL" clId="{91F179DF-D582-42A0-A04B-8DCDF099A481}" dt="2025-08-30T15:17:46.378" v="123" actId="21"/>
          <ac:spMkLst>
            <pc:docMk/>
            <pc:sldMk cId="0" sldId="258"/>
            <ac:spMk id="2" creationId="{261EEC0E-8404-C830-C810-EF4B39CF9E62}"/>
          </ac:spMkLst>
        </pc:spChg>
        <pc:spChg chg="mod">
          <ac:chgData name="Jabez Ogwal" userId="b636bf79-a9ff-4df5-bec3-85b5e4578f5c" providerId="ADAL" clId="{91F179DF-D582-42A0-A04B-8DCDF099A481}" dt="2025-08-30T15:22:50.701" v="151" actId="1076"/>
          <ac:spMkLst>
            <pc:docMk/>
            <pc:sldMk cId="0" sldId="258"/>
            <ac:spMk id="168" creationId="{00000000-0000-0000-0000-000000000000}"/>
          </ac:spMkLst>
        </pc:spChg>
        <pc:spChg chg="mod">
          <ac:chgData name="Jabez Ogwal" userId="b636bf79-a9ff-4df5-bec3-85b5e4578f5c" providerId="ADAL" clId="{91F179DF-D582-42A0-A04B-8DCDF099A481}" dt="2025-08-30T15:22:42.924" v="150" actId="1076"/>
          <ac:spMkLst>
            <pc:docMk/>
            <pc:sldMk cId="0" sldId="258"/>
            <ac:spMk id="169" creationId="{00000000-0000-0000-0000-000000000000}"/>
          </ac:spMkLst>
        </pc:spChg>
        <pc:spChg chg="mod">
          <ac:chgData name="Jabez Ogwal" userId="b636bf79-a9ff-4df5-bec3-85b5e4578f5c" providerId="ADAL" clId="{91F179DF-D582-42A0-A04B-8DCDF099A481}" dt="2025-08-30T15:21:42.560" v="146" actId="20577"/>
          <ac:spMkLst>
            <pc:docMk/>
            <pc:sldMk cId="0" sldId="258"/>
            <ac:spMk id="170" creationId="{00000000-0000-0000-0000-000000000000}"/>
          </ac:spMkLst>
        </pc:spChg>
        <pc:spChg chg="mod">
          <ac:chgData name="Jabez Ogwal" userId="b636bf79-a9ff-4df5-bec3-85b5e4578f5c" providerId="ADAL" clId="{91F179DF-D582-42A0-A04B-8DCDF099A481}" dt="2025-08-30T15:21:49.676" v="147" actId="1076"/>
          <ac:spMkLst>
            <pc:docMk/>
            <pc:sldMk cId="0" sldId="258"/>
            <ac:spMk id="171" creationId="{00000000-0000-0000-0000-000000000000}"/>
          </ac:spMkLst>
        </pc:spChg>
        <pc:spChg chg="mod">
          <ac:chgData name="Jabez Ogwal" userId="b636bf79-a9ff-4df5-bec3-85b5e4578f5c" providerId="ADAL" clId="{91F179DF-D582-42A0-A04B-8DCDF099A481}" dt="2025-08-30T15:20:50.588" v="141" actId="2711"/>
          <ac:spMkLst>
            <pc:docMk/>
            <pc:sldMk cId="0" sldId="258"/>
            <ac:spMk id="172" creationId="{00000000-0000-0000-0000-000000000000}"/>
          </ac:spMkLst>
        </pc:spChg>
        <pc:spChg chg="mod">
          <ac:chgData name="Jabez Ogwal" userId="b636bf79-a9ff-4df5-bec3-85b5e4578f5c" providerId="ADAL" clId="{91F179DF-D582-42A0-A04B-8DCDF099A481}" dt="2025-08-30T15:22:05.281" v="148" actId="1076"/>
          <ac:spMkLst>
            <pc:docMk/>
            <pc:sldMk cId="0" sldId="258"/>
            <ac:spMk id="173" creationId="{00000000-0000-0000-0000-000000000000}"/>
          </ac:spMkLst>
        </pc:spChg>
        <pc:spChg chg="mod">
          <ac:chgData name="Jabez Ogwal" userId="b636bf79-a9ff-4df5-bec3-85b5e4578f5c" providerId="ADAL" clId="{91F179DF-D582-42A0-A04B-8DCDF099A481}" dt="2025-08-30T15:20:50.588" v="141" actId="2711"/>
          <ac:spMkLst>
            <pc:docMk/>
            <pc:sldMk cId="0" sldId="258"/>
            <ac:spMk id="174" creationId="{00000000-0000-0000-0000-000000000000}"/>
          </ac:spMkLst>
        </pc:spChg>
        <pc:spChg chg="mod">
          <ac:chgData name="Jabez Ogwal" userId="b636bf79-a9ff-4df5-bec3-85b5e4578f5c" providerId="ADAL" clId="{91F179DF-D582-42A0-A04B-8DCDF099A481}" dt="2025-08-30T15:20:50.588" v="141" actId="2711"/>
          <ac:spMkLst>
            <pc:docMk/>
            <pc:sldMk cId="0" sldId="258"/>
            <ac:spMk id="175" creationId="{00000000-0000-0000-0000-000000000000}"/>
          </ac:spMkLst>
        </pc:spChg>
        <pc:spChg chg="mod">
          <ac:chgData name="Jabez Ogwal" userId="b636bf79-a9ff-4df5-bec3-85b5e4578f5c" providerId="ADAL" clId="{91F179DF-D582-42A0-A04B-8DCDF099A481}" dt="2025-08-30T15:22:37.213" v="149" actId="1076"/>
          <ac:spMkLst>
            <pc:docMk/>
            <pc:sldMk cId="0" sldId="258"/>
            <ac:spMk id="176" creationId="{00000000-0000-0000-0000-000000000000}"/>
          </ac:spMkLst>
        </pc:spChg>
        <pc:spChg chg="mod">
          <ac:chgData name="Jabez Ogwal" userId="b636bf79-a9ff-4df5-bec3-85b5e4578f5c" providerId="ADAL" clId="{91F179DF-D582-42A0-A04B-8DCDF099A481}" dt="2025-08-30T15:23:09.797" v="153" actId="1076"/>
          <ac:spMkLst>
            <pc:docMk/>
            <pc:sldMk cId="0" sldId="258"/>
            <ac:spMk id="177" creationId="{00000000-0000-0000-0000-000000000000}"/>
          </ac:spMkLst>
        </pc:spChg>
        <pc:picChg chg="mod">
          <ac:chgData name="Jabez Ogwal" userId="b636bf79-a9ff-4df5-bec3-85b5e4578f5c" providerId="ADAL" clId="{91F179DF-D582-42A0-A04B-8DCDF099A481}" dt="2025-08-30T15:23:01.236" v="152" actId="1076"/>
          <ac:picMkLst>
            <pc:docMk/>
            <pc:sldMk cId="0" sldId="258"/>
            <ac:picMk id="166" creationId="{00000000-0000-0000-0000-000000000000}"/>
          </ac:picMkLst>
        </pc:picChg>
        <pc:cxnChg chg="mod">
          <ac:chgData name="Jabez Ogwal" userId="b636bf79-a9ff-4df5-bec3-85b5e4578f5c" providerId="ADAL" clId="{91F179DF-D582-42A0-A04B-8DCDF099A481}" dt="2025-08-30T15:17:53.868" v="124" actId="1076"/>
          <ac:cxnSpMkLst>
            <pc:docMk/>
            <pc:sldMk cId="0" sldId="258"/>
            <ac:cxnSpMk id="179" creationId="{00000000-0000-0000-0000-000000000000}"/>
          </ac:cxnSpMkLst>
        </pc:cxnChg>
      </pc:sldChg>
      <pc:sldChg chg="delSp modSp mod">
        <pc:chgData name="Jabez Ogwal" userId="b636bf79-a9ff-4df5-bec3-85b5e4578f5c" providerId="ADAL" clId="{91F179DF-D582-42A0-A04B-8DCDF099A481}" dt="2025-08-30T15:27:39.620" v="175" actId="20577"/>
        <pc:sldMkLst>
          <pc:docMk/>
          <pc:sldMk cId="0" sldId="259"/>
        </pc:sldMkLst>
        <pc:spChg chg="mod">
          <ac:chgData name="Jabez Ogwal" userId="b636bf79-a9ff-4df5-bec3-85b5e4578f5c" providerId="ADAL" clId="{91F179DF-D582-42A0-A04B-8DCDF099A481}" dt="2025-08-30T15:25:59.386" v="165" actId="2711"/>
          <ac:spMkLst>
            <pc:docMk/>
            <pc:sldMk cId="0" sldId="259"/>
            <ac:spMk id="2" creationId="{1042E98B-E0CC-3A16-CF6A-8DF775EE9455}"/>
          </ac:spMkLst>
        </pc:spChg>
        <pc:spChg chg="del">
          <ac:chgData name="Jabez Ogwal" userId="b636bf79-a9ff-4df5-bec3-85b5e4578f5c" providerId="ADAL" clId="{91F179DF-D582-42A0-A04B-8DCDF099A481}" dt="2025-08-30T15:24:16.301" v="155" actId="21"/>
          <ac:spMkLst>
            <pc:docMk/>
            <pc:sldMk cId="0" sldId="259"/>
            <ac:spMk id="3" creationId="{42B6A87B-AA18-8655-BCB7-A30DF9505300}"/>
          </ac:spMkLst>
        </pc:spChg>
        <pc:spChg chg="mod">
          <ac:chgData name="Jabez Ogwal" userId="b636bf79-a9ff-4df5-bec3-85b5e4578f5c" providerId="ADAL" clId="{91F179DF-D582-42A0-A04B-8DCDF099A481}" dt="2025-08-30T15:27:39.620" v="175" actId="20577"/>
          <ac:spMkLst>
            <pc:docMk/>
            <pc:sldMk cId="0" sldId="259"/>
            <ac:spMk id="4" creationId="{D987A777-C251-5B7E-B78C-45E2A50BBCBA}"/>
          </ac:spMkLst>
        </pc:spChg>
        <pc:spChg chg="mod">
          <ac:chgData name="Jabez Ogwal" userId="b636bf79-a9ff-4df5-bec3-85b5e4578f5c" providerId="ADAL" clId="{91F179DF-D582-42A0-A04B-8DCDF099A481}" dt="2025-08-30T15:25:59.386" v="165" actId="2711"/>
          <ac:spMkLst>
            <pc:docMk/>
            <pc:sldMk cId="0" sldId="259"/>
            <ac:spMk id="188" creationId="{00000000-0000-0000-0000-000000000000}"/>
          </ac:spMkLst>
        </pc:spChg>
        <pc:spChg chg="mod">
          <ac:chgData name="Jabez Ogwal" userId="b636bf79-a9ff-4df5-bec3-85b5e4578f5c" providerId="ADAL" clId="{91F179DF-D582-42A0-A04B-8DCDF099A481}" dt="2025-08-30T15:25:59.386" v="165" actId="2711"/>
          <ac:spMkLst>
            <pc:docMk/>
            <pc:sldMk cId="0" sldId="259"/>
            <ac:spMk id="189" creationId="{00000000-0000-0000-0000-000000000000}"/>
          </ac:spMkLst>
        </pc:spChg>
        <pc:picChg chg="mod">
          <ac:chgData name="Jabez Ogwal" userId="b636bf79-a9ff-4df5-bec3-85b5e4578f5c" providerId="ADAL" clId="{91F179DF-D582-42A0-A04B-8DCDF099A481}" dt="2025-08-30T15:24:47.007" v="158" actId="1076"/>
          <ac:picMkLst>
            <pc:docMk/>
            <pc:sldMk cId="0" sldId="259"/>
            <ac:picMk id="184" creationId="{00000000-0000-0000-0000-000000000000}"/>
          </ac:picMkLst>
        </pc:picChg>
      </pc:sldChg>
      <pc:sldChg chg="addSp delSp modSp mod">
        <pc:chgData name="Jabez Ogwal" userId="b636bf79-a9ff-4df5-bec3-85b5e4578f5c" providerId="ADAL" clId="{91F179DF-D582-42A0-A04B-8DCDF099A481}" dt="2025-08-30T15:48:59.309" v="427" actId="1076"/>
        <pc:sldMkLst>
          <pc:docMk/>
          <pc:sldMk cId="0" sldId="260"/>
        </pc:sldMkLst>
        <pc:spChg chg="add del mod">
          <ac:chgData name="Jabez Ogwal" userId="b636bf79-a9ff-4df5-bec3-85b5e4578f5c" providerId="ADAL" clId="{91F179DF-D582-42A0-A04B-8DCDF099A481}" dt="2025-08-30T15:33:27.152" v="219" actId="11529"/>
          <ac:spMkLst>
            <pc:docMk/>
            <pc:sldMk cId="0" sldId="260"/>
            <ac:spMk id="2" creationId="{9B5E3BCE-2D41-1BD1-3808-8448681E2668}"/>
          </ac:spMkLst>
        </pc:spChg>
        <pc:spChg chg="mod">
          <ac:chgData name="Jabez Ogwal" userId="b636bf79-a9ff-4df5-bec3-85b5e4578f5c" providerId="ADAL" clId="{91F179DF-D582-42A0-A04B-8DCDF099A481}" dt="2025-08-30T15:48:59.309" v="427" actId="1076"/>
          <ac:spMkLst>
            <pc:docMk/>
            <pc:sldMk cId="0" sldId="260"/>
            <ac:spMk id="3" creationId="{F0AA819D-676F-0DB0-E911-7199B8BB511F}"/>
          </ac:spMkLst>
        </pc:spChg>
        <pc:spChg chg="add del mod">
          <ac:chgData name="Jabez Ogwal" userId="b636bf79-a9ff-4df5-bec3-85b5e4578f5c" providerId="ADAL" clId="{91F179DF-D582-42A0-A04B-8DCDF099A481}" dt="2025-08-30T15:33:45.702" v="222"/>
          <ac:spMkLst>
            <pc:docMk/>
            <pc:sldMk cId="0" sldId="260"/>
            <ac:spMk id="4" creationId="{5F448E0D-0449-CB94-F6AA-503858CD79D4}"/>
          </ac:spMkLst>
        </pc:spChg>
        <pc:spChg chg="add mod">
          <ac:chgData name="Jabez Ogwal" userId="b636bf79-a9ff-4df5-bec3-85b5e4578f5c" providerId="ADAL" clId="{91F179DF-D582-42A0-A04B-8DCDF099A481}" dt="2025-08-30T15:34:36.939" v="225" actId="767"/>
          <ac:spMkLst>
            <pc:docMk/>
            <pc:sldMk cId="0" sldId="260"/>
            <ac:spMk id="5" creationId="{50EE62FA-E02A-22F9-1359-5C4BD124AFEE}"/>
          </ac:spMkLst>
        </pc:spChg>
        <pc:spChg chg="add del mod">
          <ac:chgData name="Jabez Ogwal" userId="b636bf79-a9ff-4df5-bec3-85b5e4578f5c" providerId="ADAL" clId="{91F179DF-D582-42A0-A04B-8DCDF099A481}" dt="2025-08-30T15:48:43.113" v="424" actId="1076"/>
          <ac:spMkLst>
            <pc:docMk/>
            <pc:sldMk cId="0" sldId="260"/>
            <ac:spMk id="200" creationId="{00000000-0000-0000-0000-000000000000}"/>
          </ac:spMkLst>
        </pc:spChg>
      </pc:sldChg>
      <pc:sldChg chg="modSp mod">
        <pc:chgData name="Jabez Ogwal" userId="b636bf79-a9ff-4df5-bec3-85b5e4578f5c" providerId="ADAL" clId="{91F179DF-D582-42A0-A04B-8DCDF099A481}" dt="2025-08-30T15:39:19.992" v="337" actId="2711"/>
        <pc:sldMkLst>
          <pc:docMk/>
          <pc:sldMk cId="0" sldId="261"/>
        </pc:sldMkLst>
        <pc:spChg chg="mod">
          <ac:chgData name="Jabez Ogwal" userId="b636bf79-a9ff-4df5-bec3-85b5e4578f5c" providerId="ADAL" clId="{91F179DF-D582-42A0-A04B-8DCDF099A481}" dt="2025-08-30T15:39:19.992" v="337" actId="2711"/>
          <ac:spMkLst>
            <pc:docMk/>
            <pc:sldMk cId="0" sldId="261"/>
            <ac:spMk id="2" creationId="{7B2DF3B3-71B9-9011-E8CC-88244632E0C1}"/>
          </ac:spMkLst>
        </pc:spChg>
        <pc:spChg chg="mod">
          <ac:chgData name="Jabez Ogwal" userId="b636bf79-a9ff-4df5-bec3-85b5e4578f5c" providerId="ADAL" clId="{91F179DF-D582-42A0-A04B-8DCDF099A481}" dt="2025-08-30T15:39:19.992" v="337" actId="2711"/>
          <ac:spMkLst>
            <pc:docMk/>
            <pc:sldMk cId="0" sldId="261"/>
            <ac:spMk id="207" creationId="{00000000-0000-0000-0000-000000000000}"/>
          </ac:spMkLst>
        </pc:spChg>
        <pc:spChg chg="mod">
          <ac:chgData name="Jabez Ogwal" userId="b636bf79-a9ff-4df5-bec3-85b5e4578f5c" providerId="ADAL" clId="{91F179DF-D582-42A0-A04B-8DCDF099A481}" dt="2025-08-30T15:39:19.992" v="337" actId="2711"/>
          <ac:spMkLst>
            <pc:docMk/>
            <pc:sldMk cId="0" sldId="261"/>
            <ac:spMk id="209" creationId="{00000000-0000-0000-0000-000000000000}"/>
          </ac:spMkLst>
        </pc:spChg>
        <pc:spChg chg="mod">
          <ac:chgData name="Jabez Ogwal" userId="b636bf79-a9ff-4df5-bec3-85b5e4578f5c" providerId="ADAL" clId="{91F179DF-D582-42A0-A04B-8DCDF099A481}" dt="2025-08-30T15:39:19.992" v="337" actId="2711"/>
          <ac:spMkLst>
            <pc:docMk/>
            <pc:sldMk cId="0" sldId="261"/>
            <ac:spMk id="212" creationId="{00000000-0000-0000-0000-000000000000}"/>
          </ac:spMkLst>
        </pc:spChg>
      </pc:sldChg>
      <pc:sldChg chg="modSp mod">
        <pc:chgData name="Jabez Ogwal" userId="b636bf79-a9ff-4df5-bec3-85b5e4578f5c" providerId="ADAL" clId="{91F179DF-D582-42A0-A04B-8DCDF099A481}" dt="2025-08-30T15:43:36.897" v="373" actId="313"/>
        <pc:sldMkLst>
          <pc:docMk/>
          <pc:sldMk cId="0" sldId="262"/>
        </pc:sldMkLst>
        <pc:spChg chg="mod">
          <ac:chgData name="Jabez Ogwal" userId="b636bf79-a9ff-4df5-bec3-85b5e4578f5c" providerId="ADAL" clId="{91F179DF-D582-42A0-A04B-8DCDF099A481}" dt="2025-08-30T15:43:36.897" v="373" actId="313"/>
          <ac:spMkLst>
            <pc:docMk/>
            <pc:sldMk cId="0" sldId="262"/>
            <ac:spMk id="223" creationId="{00000000-0000-0000-0000-000000000000}"/>
          </ac:spMkLst>
        </pc:spChg>
      </pc:sldChg>
      <pc:sldChg chg="modSp mod">
        <pc:chgData name="Jabez Ogwal" userId="b636bf79-a9ff-4df5-bec3-85b5e4578f5c" providerId="ADAL" clId="{91F179DF-D582-42A0-A04B-8DCDF099A481}" dt="2025-08-30T15:45:45.445" v="399" actId="14100"/>
        <pc:sldMkLst>
          <pc:docMk/>
          <pc:sldMk cId="0" sldId="263"/>
        </pc:sldMkLst>
        <pc:spChg chg="mod">
          <ac:chgData name="Jabez Ogwal" userId="b636bf79-a9ff-4df5-bec3-85b5e4578f5c" providerId="ADAL" clId="{91F179DF-D582-42A0-A04B-8DCDF099A481}" dt="2025-08-30T15:45:30.185" v="398" actId="2711"/>
          <ac:spMkLst>
            <pc:docMk/>
            <pc:sldMk cId="0" sldId="263"/>
            <ac:spMk id="236" creationId="{00000000-0000-0000-0000-000000000000}"/>
          </ac:spMkLst>
        </pc:spChg>
        <pc:spChg chg="mod">
          <ac:chgData name="Jabez Ogwal" userId="b636bf79-a9ff-4df5-bec3-85b5e4578f5c" providerId="ADAL" clId="{91F179DF-D582-42A0-A04B-8DCDF099A481}" dt="2025-08-30T15:45:14.108" v="397" actId="2711"/>
          <ac:spMkLst>
            <pc:docMk/>
            <pc:sldMk cId="0" sldId="263"/>
            <ac:spMk id="237" creationId="{00000000-0000-0000-0000-000000000000}"/>
          </ac:spMkLst>
        </pc:spChg>
        <pc:grpChg chg="mod">
          <ac:chgData name="Jabez Ogwal" userId="b636bf79-a9ff-4df5-bec3-85b5e4578f5c" providerId="ADAL" clId="{91F179DF-D582-42A0-A04B-8DCDF099A481}" dt="2025-08-30T15:45:45.445" v="399" actId="14100"/>
          <ac:grpSpMkLst>
            <pc:docMk/>
            <pc:sldMk cId="0" sldId="263"/>
            <ac:grpSpMk id="235" creationId="{00000000-0000-0000-0000-000000000000}"/>
          </ac:grpSpMkLst>
        </pc:grpChg>
      </pc:sldChg>
      <pc:sldChg chg="modSp mod">
        <pc:chgData name="Jabez Ogwal" userId="b636bf79-a9ff-4df5-bec3-85b5e4578f5c" providerId="ADAL" clId="{91F179DF-D582-42A0-A04B-8DCDF099A481}" dt="2025-08-30T15:48:03.779" v="421" actId="20577"/>
        <pc:sldMkLst>
          <pc:docMk/>
          <pc:sldMk cId="0" sldId="264"/>
        </pc:sldMkLst>
        <pc:spChg chg="mod">
          <ac:chgData name="Jabez Ogwal" userId="b636bf79-a9ff-4df5-bec3-85b5e4578f5c" providerId="ADAL" clId="{91F179DF-D582-42A0-A04B-8DCDF099A481}" dt="2025-08-30T15:48:03.779" v="421" actId="20577"/>
          <ac:spMkLst>
            <pc:docMk/>
            <pc:sldMk cId="0" sldId="264"/>
            <ac:spMk id="2" creationId="{17FFDE89-A015-082A-07C7-3391C789729E}"/>
          </ac:spMkLst>
        </pc:spChg>
      </pc:sldChg>
      <pc:sldChg chg="modSp mod">
        <pc:chgData name="Jabez Ogwal" userId="b636bf79-a9ff-4df5-bec3-85b5e4578f5c" providerId="ADAL" clId="{91F179DF-D582-42A0-A04B-8DCDF099A481}" dt="2025-08-30T15:46:50.445" v="409" actId="403"/>
        <pc:sldMkLst>
          <pc:docMk/>
          <pc:sldMk cId="854733403" sldId="274"/>
        </pc:sldMkLst>
        <pc:spChg chg="mod">
          <ac:chgData name="Jabez Ogwal" userId="b636bf79-a9ff-4df5-bec3-85b5e4578f5c" providerId="ADAL" clId="{91F179DF-D582-42A0-A04B-8DCDF099A481}" dt="2025-08-30T15:46:50.445" v="409" actId="403"/>
          <ac:spMkLst>
            <pc:docMk/>
            <pc:sldMk cId="854733403" sldId="274"/>
            <ac:spMk id="3" creationId="{22C8B64D-00E0-E8F3-7207-3AC6920582C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860f4cd04e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2860f4cd04e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860f4cd04e_2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2860f4cd04e_2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860f4cd04e_2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g2860f4cd04e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860f4cd04e_2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g2860f4cd04e_2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860f4cd04e_2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860f4cd04e_2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860f4cd04e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g2860f4cd04e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>
          <a:extLst>
            <a:ext uri="{FF2B5EF4-FFF2-40B4-BE49-F238E27FC236}">
              <a16:creationId xmlns:a16="http://schemas.microsoft.com/office/drawing/2014/main" id="{EA90F911-216A-374F-1A40-CC35887F6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860f4cd04e_2_133:notes">
            <a:extLst>
              <a:ext uri="{FF2B5EF4-FFF2-40B4-BE49-F238E27FC236}">
                <a16:creationId xmlns:a16="http://schemas.microsoft.com/office/drawing/2014/main" id="{106B5A32-9B24-C383-3261-410530547E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2860f4cd04e_2_133:notes">
            <a:extLst>
              <a:ext uri="{FF2B5EF4-FFF2-40B4-BE49-F238E27FC236}">
                <a16:creationId xmlns:a16="http://schemas.microsoft.com/office/drawing/2014/main" id="{72504E6B-2B54-484B-58EC-BE18B45848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6549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860f4cd04e_2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2860f4cd04e_2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860f4cd04e_2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7" name="Google Shape;217;g2860f4cd04e_2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860f4cd04e_2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2860f4cd04e_2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0777" y="-933375"/>
            <a:ext cx="1982575" cy="192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96652" y="4134375"/>
            <a:ext cx="1982575" cy="192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90750" y="2985175"/>
            <a:ext cx="1512085" cy="167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90750" y="-151525"/>
            <a:ext cx="1512085" cy="167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3700" y="3807300"/>
            <a:ext cx="1512085" cy="167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3700" y="670600"/>
            <a:ext cx="1512085" cy="167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50475" y="3465450"/>
            <a:ext cx="1512085" cy="167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3" y="3067328"/>
            <a:ext cx="679475" cy="9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1671" y="178913"/>
            <a:ext cx="1390629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" name="Google Shape;3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71724" y="3501725"/>
            <a:ext cx="3237174" cy="314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" name="Google Shape;3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7325" y="3461321"/>
            <a:ext cx="1856800" cy="2053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5075" y="-464179"/>
            <a:ext cx="1856800" cy="2053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19424" y="3219850"/>
            <a:ext cx="3373975" cy="328032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" name="Google Shape;4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246" y="-967062"/>
            <a:ext cx="1390629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32425" y="216871"/>
            <a:ext cx="1856800" cy="2053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8623" y="4230569"/>
            <a:ext cx="720475" cy="106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0825" y="3713224"/>
            <a:ext cx="548700" cy="811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" name="Google Shape;5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980763-7C4C-F1D8-6148-780955AE0D39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4927600"/>
            <a:ext cx="110331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General – No control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0026CE-33C3-30CF-E885-4B14625874DE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4927600"/>
            <a:ext cx="110331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General – No control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hyperlink" Target="mailto:jabezogwal81@gmail.com" TargetMode="Externa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53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/>
          <p:nvPr/>
        </p:nvSpPr>
        <p:spPr>
          <a:xfrm flipH="1">
            <a:off x="0" y="-30449"/>
            <a:ext cx="9144000" cy="6092190"/>
          </a:xfrm>
          <a:custGeom>
            <a:avLst/>
            <a:gdLst/>
            <a:ahLst/>
            <a:cxnLst/>
            <a:rect l="l" t="t" r="r" b="b"/>
            <a:pathLst>
              <a:path w="18288000" h="12184380" extrusionOk="0">
                <a:moveTo>
                  <a:pt x="18288000" y="0"/>
                </a:moveTo>
                <a:lnTo>
                  <a:pt x="0" y="0"/>
                </a:lnTo>
                <a:lnTo>
                  <a:pt x="0" y="12184380"/>
                </a:lnTo>
                <a:lnTo>
                  <a:pt x="18288000" y="12184380"/>
                </a:lnTo>
                <a:lnTo>
                  <a:pt x="18288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40" name="Google Shape;14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5019" y="2100268"/>
            <a:ext cx="6398981" cy="304323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 txBox="1"/>
          <p:nvPr/>
        </p:nvSpPr>
        <p:spPr>
          <a:xfrm>
            <a:off x="7519970" y="4438534"/>
            <a:ext cx="903014" cy="1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FFFDFC"/>
                </a:solidFill>
                <a:latin typeface="Raleway Light"/>
                <a:ea typeface="Raleway Light"/>
                <a:cs typeface="Raleway Light"/>
                <a:sym typeface="Raleway Light"/>
              </a:rPr>
              <a:t>Start Here</a:t>
            </a:r>
            <a:endParaRPr sz="700"/>
          </a:p>
        </p:txBody>
      </p:sp>
      <p:cxnSp>
        <p:nvCxnSpPr>
          <p:cNvPr id="143" name="Google Shape;143;p23"/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4" name="Google Shape;144;p23"/>
          <p:cNvCxnSpPr/>
          <p:nvPr/>
        </p:nvCxnSpPr>
        <p:spPr>
          <a:xfrm>
            <a:off x="8348726" y="4550511"/>
            <a:ext cx="280924" cy="0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45" name="Google Shape;145;p23"/>
          <p:cNvSpPr txBox="1"/>
          <p:nvPr/>
        </p:nvSpPr>
        <p:spPr>
          <a:xfrm>
            <a:off x="952418" y="438150"/>
            <a:ext cx="6177297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0" u="none" strike="noStrike" cap="none" dirty="0">
                <a:solidFill>
                  <a:srgbClr val="FFFDFC"/>
                </a:solidFill>
                <a:latin typeface="Filson Pro" panose="02000000000000000000" pitchFamily="50" charset="0"/>
                <a:ea typeface="Raleway Light"/>
                <a:cs typeface="Raleway Light"/>
                <a:sym typeface="Raleway Light"/>
              </a:rPr>
              <a:t>The African Revolution</a:t>
            </a:r>
            <a:endParaRPr sz="700" b="1" dirty="0">
              <a:latin typeface="Filson Pro" panose="02000000000000000000" pitchFamily="50" charset="0"/>
            </a:endParaRPr>
          </a:p>
        </p:txBody>
      </p:sp>
      <p:sp>
        <p:nvSpPr>
          <p:cNvPr id="146" name="Google Shape;146;p23"/>
          <p:cNvSpPr txBox="1"/>
          <p:nvPr/>
        </p:nvSpPr>
        <p:spPr>
          <a:xfrm>
            <a:off x="952426" y="1076800"/>
            <a:ext cx="7470557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 dirty="0">
                <a:solidFill>
                  <a:srgbClr val="FFFDFC"/>
                </a:solidFill>
                <a:latin typeface="Filson Pro" panose="02000000000000000000" pitchFamily="50" charset="0"/>
                <a:ea typeface="Raleway Black"/>
                <a:cs typeface="Raleway Black"/>
                <a:sym typeface="Raleway Black"/>
              </a:rPr>
              <a:t>From Challenge To Opportunity</a:t>
            </a:r>
            <a:endParaRPr sz="700" dirty="0">
              <a:latin typeface="Filson Pro" panose="020000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807EAA-931E-6115-0866-72050BB3D4EA}"/>
              </a:ext>
            </a:extLst>
          </p:cNvPr>
          <p:cNvSpPr txBox="1"/>
          <p:nvPr/>
        </p:nvSpPr>
        <p:spPr>
          <a:xfrm>
            <a:off x="802778" y="2012579"/>
            <a:ext cx="7070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Filson Pro" panose="02000000000000000000" pitchFamily="50" charset="0"/>
              </a:rPr>
              <a:t>Green Energy Beyond the Obvious: Rethinking Africa’s Power Future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BFEB04-765B-9845-832E-601A3EFADDB2}"/>
              </a:ext>
            </a:extLst>
          </p:cNvPr>
          <p:cNvSpPr txBox="1"/>
          <p:nvPr/>
        </p:nvSpPr>
        <p:spPr>
          <a:xfrm>
            <a:off x="802778" y="2343452"/>
            <a:ext cx="5768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Filson Pro" panose="02000000000000000000" pitchFamily="50" charset="0"/>
              </a:rPr>
              <a:t>By Jabez Ogwal</a:t>
            </a:r>
          </a:p>
          <a:p>
            <a:pPr lvl="0"/>
            <a:r>
              <a:rPr lang="en-US" dirty="0">
                <a:solidFill>
                  <a:schemeClr val="bg1"/>
                </a:solidFill>
                <a:latin typeface="Filson Pro" panose="02000000000000000000" pitchFamily="50" charset="0"/>
              </a:rPr>
              <a:t>Email: </a:t>
            </a:r>
            <a:r>
              <a:rPr lang="en-US" dirty="0">
                <a:solidFill>
                  <a:schemeClr val="bg1"/>
                </a:solidFill>
                <a:latin typeface="Filson Pro" panose="02000000000000000000" pitchFamily="50" charset="0"/>
                <a:hlinkClick r:id="rId5"/>
              </a:rPr>
              <a:t>jabezogwal81@gmail.com</a:t>
            </a:r>
            <a:endParaRPr lang="en-US" dirty="0">
              <a:solidFill>
                <a:schemeClr val="bg1"/>
              </a:solidFill>
              <a:latin typeface="Filson Pro" panose="02000000000000000000" pitchFamily="50" charset="0"/>
            </a:endParaRPr>
          </a:p>
          <a:p>
            <a:pPr lvl="0"/>
            <a:r>
              <a:rPr lang="en-US" dirty="0">
                <a:solidFill>
                  <a:schemeClr val="bg1"/>
                </a:solidFill>
                <a:latin typeface="Filson Pro" panose="02000000000000000000" pitchFamily="50" charset="0"/>
              </a:rPr>
              <a:t>Contact: +256778699275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53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28396"/>
            <a:ext cx="3538657" cy="51435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" name="Google Shape;254;p31"/>
          <p:cNvGrpSpPr/>
          <p:nvPr/>
        </p:nvGrpSpPr>
        <p:grpSpPr>
          <a:xfrm>
            <a:off x="6402672" y="581729"/>
            <a:ext cx="1897239" cy="491377"/>
            <a:chOff x="0" y="-47625"/>
            <a:chExt cx="5059304" cy="1310339"/>
          </a:xfrm>
        </p:grpSpPr>
        <p:sp>
          <p:nvSpPr>
            <p:cNvPr id="255" name="Google Shape;255;p31"/>
            <p:cNvSpPr txBox="1"/>
            <p:nvPr/>
          </p:nvSpPr>
          <p:spPr>
            <a:xfrm>
              <a:off x="0" y="-47625"/>
              <a:ext cx="5059304" cy="402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/>
            </a:p>
          </p:txBody>
        </p:sp>
        <p:sp>
          <p:nvSpPr>
            <p:cNvPr id="256" name="Google Shape;256;p31"/>
            <p:cNvSpPr txBox="1"/>
            <p:nvPr/>
          </p:nvSpPr>
          <p:spPr>
            <a:xfrm>
              <a:off x="0" y="860551"/>
              <a:ext cx="4408099" cy="402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/>
            </a:p>
          </p:txBody>
        </p:sp>
      </p:grpSp>
      <p:grpSp>
        <p:nvGrpSpPr>
          <p:cNvPr id="257" name="Google Shape;257;p31"/>
          <p:cNvGrpSpPr/>
          <p:nvPr/>
        </p:nvGrpSpPr>
        <p:grpSpPr>
          <a:xfrm>
            <a:off x="6402672" y="2834896"/>
            <a:ext cx="1897239" cy="491377"/>
            <a:chOff x="0" y="-47625"/>
            <a:chExt cx="5059304" cy="1310339"/>
          </a:xfrm>
        </p:grpSpPr>
        <p:sp>
          <p:nvSpPr>
            <p:cNvPr id="258" name="Google Shape;258;p31"/>
            <p:cNvSpPr txBox="1"/>
            <p:nvPr/>
          </p:nvSpPr>
          <p:spPr>
            <a:xfrm>
              <a:off x="0" y="-47625"/>
              <a:ext cx="5059304" cy="402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/>
            </a:p>
          </p:txBody>
        </p:sp>
        <p:sp>
          <p:nvSpPr>
            <p:cNvPr id="259" name="Google Shape;259;p31"/>
            <p:cNvSpPr txBox="1"/>
            <p:nvPr/>
          </p:nvSpPr>
          <p:spPr>
            <a:xfrm>
              <a:off x="0" y="860551"/>
              <a:ext cx="4408099" cy="402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/>
            </a:p>
          </p:txBody>
        </p:sp>
      </p:grpSp>
      <p:grpSp>
        <p:nvGrpSpPr>
          <p:cNvPr id="260" name="Google Shape;260;p31"/>
          <p:cNvGrpSpPr/>
          <p:nvPr/>
        </p:nvGrpSpPr>
        <p:grpSpPr>
          <a:xfrm>
            <a:off x="6402672" y="1708312"/>
            <a:ext cx="1897239" cy="491377"/>
            <a:chOff x="0" y="-47625"/>
            <a:chExt cx="5059304" cy="1310339"/>
          </a:xfrm>
        </p:grpSpPr>
        <p:sp>
          <p:nvSpPr>
            <p:cNvPr id="261" name="Google Shape;261;p31"/>
            <p:cNvSpPr txBox="1"/>
            <p:nvPr/>
          </p:nvSpPr>
          <p:spPr>
            <a:xfrm>
              <a:off x="0" y="-47625"/>
              <a:ext cx="5059304" cy="402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/>
            </a:p>
          </p:txBody>
        </p:sp>
        <p:sp>
          <p:nvSpPr>
            <p:cNvPr id="262" name="Google Shape;262;p31"/>
            <p:cNvSpPr txBox="1"/>
            <p:nvPr/>
          </p:nvSpPr>
          <p:spPr>
            <a:xfrm>
              <a:off x="0" y="860551"/>
              <a:ext cx="4408099" cy="402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/>
            </a:p>
          </p:txBody>
        </p:sp>
      </p:grpSp>
      <p:grpSp>
        <p:nvGrpSpPr>
          <p:cNvPr id="263" name="Google Shape;263;p31"/>
          <p:cNvGrpSpPr/>
          <p:nvPr/>
        </p:nvGrpSpPr>
        <p:grpSpPr>
          <a:xfrm>
            <a:off x="6402672" y="3961480"/>
            <a:ext cx="1897239" cy="491377"/>
            <a:chOff x="0" y="-47625"/>
            <a:chExt cx="5059304" cy="1310339"/>
          </a:xfrm>
        </p:grpSpPr>
        <p:sp>
          <p:nvSpPr>
            <p:cNvPr id="264" name="Google Shape;264;p31"/>
            <p:cNvSpPr txBox="1"/>
            <p:nvPr/>
          </p:nvSpPr>
          <p:spPr>
            <a:xfrm>
              <a:off x="0" y="-47625"/>
              <a:ext cx="5059304" cy="402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/>
            </a:p>
          </p:txBody>
        </p:sp>
        <p:sp>
          <p:nvSpPr>
            <p:cNvPr id="265" name="Google Shape;265;p31"/>
            <p:cNvSpPr txBox="1"/>
            <p:nvPr/>
          </p:nvSpPr>
          <p:spPr>
            <a:xfrm>
              <a:off x="0" y="860551"/>
              <a:ext cx="4408099" cy="402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7FFDE89-A015-082A-07C7-3391C789729E}"/>
              </a:ext>
            </a:extLst>
          </p:cNvPr>
          <p:cNvSpPr txBox="1"/>
          <p:nvPr/>
        </p:nvSpPr>
        <p:spPr>
          <a:xfrm>
            <a:off x="3610535" y="28396"/>
            <a:ext cx="539610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lvl="1"/>
            <a:r>
              <a:rPr lang="en-US" sz="1600" b="1" dirty="0">
                <a:latin typeface="Filson Pro" panose="02000000000000000000" pitchFamily="50" charset="0"/>
              </a:rPr>
              <a:t>A Final Thought:</a:t>
            </a:r>
            <a:r>
              <a:rPr lang="en-US" sz="1600" dirty="0">
                <a:latin typeface="Filson Pro" panose="02000000000000000000" pitchFamily="50" charset="0"/>
              </a:rPr>
              <a:t> The transition to a sustainable future isn't about abandoning our resources but about reimagining them for a new era of growth.</a:t>
            </a:r>
          </a:p>
          <a:p>
            <a:pPr lvl="1"/>
            <a:endParaRPr lang="en-US" sz="1600" dirty="0">
              <a:latin typeface="Filson Pro" panose="02000000000000000000" pitchFamily="50" charset="0"/>
            </a:endParaRPr>
          </a:p>
          <a:p>
            <a:pPr lvl="1"/>
            <a:r>
              <a:rPr lang="en-US" sz="1600" b="1" dirty="0">
                <a:latin typeface="Filson Pro" panose="02000000000000000000" pitchFamily="50" charset="0"/>
              </a:rPr>
              <a:t>Our Guiding Principles:</a:t>
            </a:r>
            <a:endParaRPr lang="en-US" sz="1600" dirty="0">
              <a:latin typeface="Filson Pro" panose="02000000000000000000" pitchFamily="50" charset="0"/>
            </a:endParaRPr>
          </a:p>
          <a:p>
            <a:pPr marL="285750" lvl="2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Filson Pro" panose="02000000000000000000" pitchFamily="50" charset="0"/>
              </a:rPr>
              <a:t>Equitable:</a:t>
            </a:r>
            <a:r>
              <a:rPr lang="en-US" sz="1600" dirty="0">
                <a:latin typeface="Filson Pro" panose="02000000000000000000" pitchFamily="50" charset="0"/>
              </a:rPr>
              <a:t> The benefits of this transition must reach everyone, empowering communities, not just a privileged few.</a:t>
            </a:r>
          </a:p>
          <a:p>
            <a:pPr marL="285750" lvl="2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Filson Pro" panose="02000000000000000000" pitchFamily="50" charset="0"/>
              </a:rPr>
              <a:t>Innovative:</a:t>
            </a:r>
            <a:r>
              <a:rPr lang="en-US" sz="1600" dirty="0">
                <a:latin typeface="Filson Pro" panose="02000000000000000000" pitchFamily="50" charset="0"/>
              </a:rPr>
              <a:t> We must harness Africa's unique resources—our soil, waste, sun, and minerals—in creative, new ways.</a:t>
            </a:r>
          </a:p>
          <a:p>
            <a:pPr marL="285750" lvl="2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Filson Pro" panose="02000000000000000000" pitchFamily="50" charset="0"/>
              </a:rPr>
              <a:t>Practical:</a:t>
            </a:r>
            <a:r>
              <a:rPr lang="en-US" sz="1600" dirty="0">
                <a:latin typeface="Filson Pro" panose="02000000000000000000" pitchFamily="50" charset="0"/>
              </a:rPr>
              <a:t> Solutions must be affordable, reliable, and tailored to the real needs of our communities.</a:t>
            </a:r>
          </a:p>
          <a:p>
            <a:pPr marL="285750" lvl="2" indent="-285750">
              <a:buFont typeface="Wingdings" panose="05000000000000000000" pitchFamily="2" charset="2"/>
              <a:buChar char="Ø"/>
            </a:pPr>
            <a:endParaRPr lang="en-US" sz="1600" dirty="0">
              <a:latin typeface="Filson Pro" panose="02000000000000000000" pitchFamily="50" charset="0"/>
            </a:endParaRPr>
          </a:p>
          <a:p>
            <a:pPr lvl="1"/>
            <a:r>
              <a:rPr lang="en-US" sz="1600" b="1" dirty="0">
                <a:latin typeface="Filson Pro" panose="02000000000000000000" pitchFamily="50" charset="0"/>
              </a:rPr>
              <a:t>Closing Statement:</a:t>
            </a:r>
            <a:r>
              <a:rPr lang="en-US" sz="1600" dirty="0">
                <a:latin typeface="Filson Pro" panose="02000000000000000000" pitchFamily="50" charset="0"/>
              </a:rPr>
              <a:t> Africa’s unique position gives us the chance to lead the world in a new kind of green development. The time is now. The change starts with us.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53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8" y="-1023202"/>
            <a:ext cx="9140552" cy="6092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" name="Google Shape;153;p24"/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4" name="Google Shape;154;p24"/>
          <p:cNvSpPr txBox="1"/>
          <p:nvPr/>
        </p:nvSpPr>
        <p:spPr>
          <a:xfrm>
            <a:off x="865928" y="-848649"/>
            <a:ext cx="4119400" cy="214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 dirty="0">
                <a:solidFill>
                  <a:srgbClr val="FFFDFC"/>
                </a:solidFill>
                <a:latin typeface="Raleway Black"/>
                <a:ea typeface="Raleway Black"/>
                <a:cs typeface="Raleway Black"/>
                <a:sym typeface="Raleway Black"/>
              </a:rPr>
              <a:t>Green</a:t>
            </a:r>
          </a:p>
          <a:p>
            <a:pPr marL="0" marR="0" lvl="0" indent="0" algn="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 dirty="0">
                <a:solidFill>
                  <a:srgbClr val="FFFDFC"/>
                </a:solidFill>
                <a:latin typeface="Raleway Black"/>
                <a:ea typeface="Raleway Black"/>
                <a:cs typeface="Raleway Black"/>
                <a:sym typeface="Raleway Black"/>
              </a:rPr>
              <a:t> VS </a:t>
            </a:r>
          </a:p>
          <a:p>
            <a:pPr marL="0" marR="0" lvl="0" indent="0" algn="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 dirty="0">
                <a:solidFill>
                  <a:srgbClr val="FFFDFC"/>
                </a:solidFill>
                <a:latin typeface="Raleway Black"/>
                <a:ea typeface="Raleway Black"/>
                <a:cs typeface="Raleway Black"/>
                <a:sym typeface="Raleway Black"/>
              </a:rPr>
              <a:t>Renewable</a:t>
            </a:r>
            <a:endParaRPr sz="700" dirty="0"/>
          </a:p>
        </p:txBody>
      </p:sp>
      <p:sp>
        <p:nvSpPr>
          <p:cNvPr id="155" name="Google Shape;155;p24"/>
          <p:cNvSpPr txBox="1"/>
          <p:nvPr/>
        </p:nvSpPr>
        <p:spPr>
          <a:xfrm>
            <a:off x="1009499" y="1386138"/>
            <a:ext cx="2434557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rgbClr val="FFFDFC"/>
                </a:solidFill>
                <a:latin typeface="Filson Pro" panose="02000000000000000000" pitchFamily="50" charset="0"/>
                <a:sym typeface="Raleway"/>
              </a:rPr>
              <a:t>RENEWABLE ENERGY</a:t>
            </a:r>
            <a:endParaRPr sz="700" dirty="0">
              <a:latin typeface="Filson Pro" panose="02000000000000000000" pitchFamily="50" charset="0"/>
            </a:endParaRPr>
          </a:p>
        </p:txBody>
      </p:sp>
      <p:sp>
        <p:nvSpPr>
          <p:cNvPr id="156" name="Google Shape;156;p24"/>
          <p:cNvSpPr txBox="1"/>
          <p:nvPr/>
        </p:nvSpPr>
        <p:spPr>
          <a:xfrm>
            <a:off x="3700003" y="1386138"/>
            <a:ext cx="2570650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GREEN ENERGY</a:t>
            </a:r>
            <a:endParaRPr sz="700" dirty="0"/>
          </a:p>
        </p:txBody>
      </p:sp>
      <p:sp>
        <p:nvSpPr>
          <p:cNvPr id="157" name="Google Shape;157;p24"/>
          <p:cNvSpPr txBox="1"/>
          <p:nvPr/>
        </p:nvSpPr>
        <p:spPr>
          <a:xfrm>
            <a:off x="6160983" y="1371551"/>
            <a:ext cx="2570651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rgbClr val="FFFDFC"/>
                </a:solidFill>
                <a:latin typeface="Filson Pro" panose="02000000000000000000" pitchFamily="50" charset="0"/>
                <a:sym typeface="Raleway"/>
              </a:rPr>
              <a:t>RENEWABLE BUT NOT GREEN</a:t>
            </a:r>
            <a:endParaRPr sz="700" dirty="0">
              <a:latin typeface="Filson Pro" panose="02000000000000000000" pitchFamily="50" charset="0"/>
            </a:endParaRPr>
          </a:p>
        </p:txBody>
      </p:sp>
      <p:sp>
        <p:nvSpPr>
          <p:cNvPr id="158" name="Google Shape;158;p24"/>
          <p:cNvSpPr txBox="1"/>
          <p:nvPr/>
        </p:nvSpPr>
        <p:spPr>
          <a:xfrm>
            <a:off x="807398" y="1678053"/>
            <a:ext cx="26961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7800" lvl="1" indent="-95250">
              <a:buClr>
                <a:srgbClr val="FFFDFC"/>
              </a:buClr>
              <a:buSzPts val="900"/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Filson Pro" panose="02000000000000000000" pitchFamily="50" charset="0"/>
              </a:rPr>
              <a:t>Energy from sources that naturally replace themselves, like the sun, wind, and water. Think of it as a resource that doesn't run out.</a:t>
            </a:r>
            <a:r>
              <a:rPr lang="en-US" sz="1600" b="0" i="0" u="none" strike="noStrike" cap="none" dirty="0">
                <a:solidFill>
                  <a:schemeClr val="bg1"/>
                </a:solidFill>
                <a:latin typeface="Filson Pro" panose="02000000000000000000" pitchFamily="50" charset="0"/>
                <a:ea typeface="Raleway"/>
                <a:cs typeface="Raleway"/>
                <a:sym typeface="Raleway"/>
              </a:rPr>
              <a:t>.</a:t>
            </a:r>
            <a:endParaRPr lang="en-US" sz="1600" dirty="0">
              <a:solidFill>
                <a:schemeClr val="bg1"/>
              </a:solidFill>
              <a:latin typeface="Filson Pro" panose="02000000000000000000" pitchFamily="50" charset="0"/>
            </a:endParaRPr>
          </a:p>
          <a:p>
            <a:pPr marL="82550"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DFC"/>
              </a:buClr>
              <a:buSzPts val="900"/>
            </a:pPr>
            <a:endParaRPr lang="en-US" sz="1600" dirty="0">
              <a:latin typeface="Filson Pro" panose="02000000000000000000" pitchFamily="50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 dirty="0">
              <a:solidFill>
                <a:srgbClr val="FFFDF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9" name="Google Shape;159;p24"/>
          <p:cNvSpPr txBox="1"/>
          <p:nvPr/>
        </p:nvSpPr>
        <p:spPr>
          <a:xfrm>
            <a:off x="3444056" y="1678053"/>
            <a:ext cx="24546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7800" lvl="1" indent="-95250">
              <a:buClr>
                <a:srgbClr val="FFFDFC"/>
              </a:buClr>
              <a:buSzPts val="900"/>
              <a:buFont typeface="Arial"/>
              <a:buChar char="•"/>
            </a:pPr>
            <a:r>
              <a:rPr lang="en-US" sz="1800" dirty="0">
                <a:solidFill>
                  <a:schemeClr val="bg1"/>
                </a:solidFill>
                <a:latin typeface="Filson Pro" panose="02000000000000000000" pitchFamily="50" charset="0"/>
              </a:rPr>
              <a:t>Renewable energy that is also environmentally friendly. This is a crucial distinction. Not all renewable energy is "green</a:t>
            </a:r>
            <a:r>
              <a:rPr lang="en-US" dirty="0">
                <a:solidFill>
                  <a:schemeClr val="bg1"/>
                </a:solidFill>
              </a:rPr>
              <a:t>."</a:t>
            </a:r>
            <a:endParaRPr sz="900" b="0" i="0" u="none" strike="noStrike" cap="none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1" name="Google Shape;161;p24"/>
          <p:cNvSpPr/>
          <p:nvPr/>
        </p:nvSpPr>
        <p:spPr>
          <a:xfrm>
            <a:off x="31706" y="0"/>
            <a:ext cx="977793" cy="961793"/>
          </a:xfrm>
          <a:custGeom>
            <a:avLst/>
            <a:gdLst/>
            <a:ahLst/>
            <a:cxnLst/>
            <a:rect l="l" t="t" r="r" b="b"/>
            <a:pathLst>
              <a:path w="1955586" h="1923586" extrusionOk="0">
                <a:moveTo>
                  <a:pt x="0" y="0"/>
                </a:moveTo>
                <a:lnTo>
                  <a:pt x="1955587" y="0"/>
                </a:lnTo>
                <a:lnTo>
                  <a:pt x="1955587" y="1923586"/>
                </a:lnTo>
                <a:lnTo>
                  <a:pt x="0" y="19235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445FB-FB67-2BBA-4ECF-9064AAB1FD9D}"/>
              </a:ext>
            </a:extLst>
          </p:cNvPr>
          <p:cNvSpPr txBox="1"/>
          <p:nvPr/>
        </p:nvSpPr>
        <p:spPr>
          <a:xfrm>
            <a:off x="6044696" y="1464249"/>
            <a:ext cx="272999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</a:endParaRPr>
          </a:p>
          <a:p>
            <a:pPr marL="285750" lvl="2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Filson Pro" panose="02000000000000000000" pitchFamily="50" charset="0"/>
              </a:rPr>
              <a:t>A massive hydropower dam is renewable but can flood ecosystems and displace communities. Is it truly "green"? </a:t>
            </a:r>
          </a:p>
          <a:p>
            <a:pPr marL="285750" lvl="2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Filson Pro" panose="02000000000000000000" pitchFamily="50" charset="0"/>
              </a:rPr>
              <a:t>Biofuels made from crops are renewable but growing them on a large scale can lead to deforestation and compete with food production. Are they "green"? 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C403C5-CE8E-2CF3-2D7F-1424AD4BA0C6}"/>
              </a:ext>
            </a:extLst>
          </p:cNvPr>
          <p:cNvSpPr txBox="1"/>
          <p:nvPr/>
        </p:nvSpPr>
        <p:spPr>
          <a:xfrm>
            <a:off x="889285" y="3614130"/>
            <a:ext cx="44200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bg1"/>
              </a:solidFill>
              <a:highlight>
                <a:srgbClr val="C0C0C0"/>
              </a:highlight>
              <a:latin typeface="Filson Pro" panose="02000000000000000000" pitchFamily="50" charset="0"/>
            </a:endParaRPr>
          </a:p>
          <a:p>
            <a:pPr lvl="1"/>
            <a:r>
              <a:rPr lang="en-US" sz="1600" b="1" dirty="0">
                <a:solidFill>
                  <a:schemeClr val="bg1"/>
                </a:solidFill>
                <a:latin typeface="Filson Pro" panose="02000000000000000000" pitchFamily="50" charset="0"/>
              </a:rPr>
              <a:t>Challenge:</a:t>
            </a:r>
            <a:r>
              <a:rPr lang="en-US" sz="1600" dirty="0">
                <a:solidFill>
                  <a:schemeClr val="bg1"/>
                </a:solidFill>
                <a:latin typeface="Filson Pro" panose="02000000000000000000" pitchFamily="50" charset="0"/>
              </a:rPr>
              <a:t> What small, daily habits can we adopt to better utilize the energy nature provides us? </a:t>
            </a:r>
          </a:p>
          <a:p>
            <a:endParaRPr lang="en-US" dirty="0">
              <a:solidFill>
                <a:schemeClr val="bg1"/>
              </a:solidFill>
              <a:highlight>
                <a:srgbClr val="C0C0C0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53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9144003" cy="327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333" y="131550"/>
            <a:ext cx="1390629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5"/>
          <p:cNvSpPr txBox="1"/>
          <p:nvPr/>
        </p:nvSpPr>
        <p:spPr>
          <a:xfrm>
            <a:off x="3234935" y="2575434"/>
            <a:ext cx="1653037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rgbClr val="FFFDFC"/>
                </a:solidFill>
                <a:latin typeface="Filson Pro" panose="02000000000000000000" pitchFamily="50" charset="0"/>
                <a:sym typeface="Raleway"/>
              </a:rPr>
              <a:t>THE CLIMATE DILEMA</a:t>
            </a:r>
            <a:endParaRPr sz="700" dirty="0">
              <a:latin typeface="Filson Pro" panose="02000000000000000000" pitchFamily="50" charset="0"/>
            </a:endParaRPr>
          </a:p>
        </p:txBody>
      </p:sp>
      <p:sp>
        <p:nvSpPr>
          <p:cNvPr id="169" name="Google Shape;169;p25"/>
          <p:cNvSpPr txBox="1"/>
          <p:nvPr/>
        </p:nvSpPr>
        <p:spPr>
          <a:xfrm>
            <a:off x="3234936" y="2852033"/>
            <a:ext cx="1653037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/>
            <a:r>
              <a:rPr lang="en-US" dirty="0">
                <a:solidFill>
                  <a:schemeClr val="bg1"/>
                </a:solidFill>
                <a:latin typeface="Filson Pro" panose="02000000000000000000" pitchFamily="50" charset="0"/>
              </a:rPr>
              <a:t>Despite being home to 17% of the world's population, Africa currently emits only 4% of global carbon dioxide emissions.</a:t>
            </a:r>
          </a:p>
        </p:txBody>
      </p:sp>
      <p:sp>
        <p:nvSpPr>
          <p:cNvPr id="170" name="Google Shape;170;p25"/>
          <p:cNvSpPr txBox="1"/>
          <p:nvPr/>
        </p:nvSpPr>
        <p:spPr>
          <a:xfrm>
            <a:off x="778210" y="2537497"/>
            <a:ext cx="2819943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44"/>
              </a:lnSpc>
            </a:pPr>
            <a:r>
              <a:rPr lang="en-US" b="1" dirty="0">
                <a:solidFill>
                  <a:schemeClr val="bg1"/>
                </a:solidFill>
                <a:latin typeface="Filson Pro" panose="02000000000000000000" pitchFamily="50" charset="0"/>
              </a:rPr>
              <a:t>A CONTINENT OF </a:t>
            </a:r>
          </a:p>
          <a:p>
            <a:pPr lvl="0">
              <a:lnSpc>
                <a:spcPct val="140044"/>
              </a:lnSpc>
            </a:pPr>
            <a:r>
              <a:rPr lang="en-US" b="1" dirty="0">
                <a:solidFill>
                  <a:schemeClr val="bg1"/>
                </a:solidFill>
                <a:latin typeface="Filson Pro" panose="02000000000000000000" pitchFamily="50" charset="0"/>
              </a:rPr>
              <a:t>ABUNDANCE</a:t>
            </a:r>
            <a:endParaRPr sz="700" dirty="0">
              <a:solidFill>
                <a:schemeClr val="bg1"/>
              </a:solidFill>
              <a:latin typeface="Filson Pro" panose="02000000000000000000" pitchFamily="50" charset="0"/>
            </a:endParaRPr>
          </a:p>
        </p:txBody>
      </p:sp>
      <p:sp>
        <p:nvSpPr>
          <p:cNvPr id="171" name="Google Shape;171;p25"/>
          <p:cNvSpPr txBox="1"/>
          <p:nvPr/>
        </p:nvSpPr>
        <p:spPr>
          <a:xfrm>
            <a:off x="778210" y="2903750"/>
            <a:ext cx="211400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endParaRPr lang="en-US" dirty="0">
              <a:solidFill>
                <a:schemeClr val="bg1"/>
              </a:solidFill>
              <a:latin typeface="Filson Pro" panose="02000000000000000000" pitchFamily="50" charset="0"/>
            </a:endParaRPr>
          </a:p>
          <a:p>
            <a:pPr lvl="1"/>
            <a:r>
              <a:rPr lang="en-US" dirty="0">
                <a:solidFill>
                  <a:schemeClr val="bg1"/>
                </a:solidFill>
                <a:latin typeface="Filson Pro" panose="02000000000000000000" pitchFamily="50" charset="0"/>
              </a:rPr>
              <a:t>Africa is rich in natural resources, from oil, gas, and minerals to abundant sunlight, fertile soil, and water.</a:t>
            </a:r>
          </a:p>
        </p:txBody>
      </p:sp>
      <p:sp>
        <p:nvSpPr>
          <p:cNvPr id="172" name="Google Shape;172;p25"/>
          <p:cNvSpPr txBox="1"/>
          <p:nvPr/>
        </p:nvSpPr>
        <p:spPr>
          <a:xfrm>
            <a:off x="5471860" y="2580762"/>
            <a:ext cx="379618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b="1" dirty="0">
                <a:solidFill>
                  <a:schemeClr val="bg1"/>
                </a:solidFill>
                <a:latin typeface="Filson Pro" panose="02000000000000000000" pitchFamily="50" charset="0"/>
              </a:rPr>
              <a:t>The "Develop Now, Go Green Later" Model:</a:t>
            </a:r>
            <a:endParaRPr sz="700" dirty="0">
              <a:solidFill>
                <a:schemeClr val="bg1"/>
              </a:solidFill>
              <a:latin typeface="Filson Pro" panose="02000000000000000000" pitchFamily="50" charset="0"/>
            </a:endParaRPr>
          </a:p>
        </p:txBody>
      </p:sp>
      <p:sp>
        <p:nvSpPr>
          <p:cNvPr id="173" name="Google Shape;173;p25"/>
          <p:cNvSpPr txBox="1"/>
          <p:nvPr/>
        </p:nvSpPr>
        <p:spPr>
          <a:xfrm>
            <a:off x="5471860" y="2852033"/>
            <a:ext cx="2871422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endParaRPr lang="en-US" dirty="0">
              <a:solidFill>
                <a:schemeClr val="bg1"/>
              </a:solidFill>
              <a:latin typeface="Filson Pro" panose="02000000000000000000" pitchFamily="50" charset="0"/>
            </a:endParaRPr>
          </a:p>
          <a:p>
            <a:pPr lvl="1"/>
            <a:r>
              <a:rPr lang="en-US" dirty="0">
                <a:solidFill>
                  <a:schemeClr val="bg1"/>
                </a:solidFill>
                <a:latin typeface="Filson Pro" panose="02000000000000000000" pitchFamily="50" charset="0"/>
              </a:rPr>
              <a:t>Should Africa follow the path of developed nations like Norway, using fossil fuels to build economic wealth before transitioning to green technology? Or can we forge a new, unique path? </a:t>
            </a:r>
          </a:p>
        </p:txBody>
      </p:sp>
      <p:sp>
        <p:nvSpPr>
          <p:cNvPr id="174" name="Google Shape;174;p25"/>
          <p:cNvSpPr txBox="1"/>
          <p:nvPr/>
        </p:nvSpPr>
        <p:spPr>
          <a:xfrm>
            <a:off x="590484" y="216233"/>
            <a:ext cx="7621487" cy="1270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i="0" u="none" strike="noStrike" cap="none" dirty="0">
                <a:solidFill>
                  <a:srgbClr val="FFFDFC"/>
                </a:solidFill>
                <a:latin typeface="Filson Pro" panose="02000000000000000000" pitchFamily="50" charset="0"/>
                <a:ea typeface="Raleway Light"/>
                <a:cs typeface="Raleway Light"/>
                <a:sym typeface="Raleway Light"/>
              </a:rPr>
              <a:t>T</a:t>
            </a:r>
            <a:r>
              <a:rPr lang="en" sz="3200" b="1" dirty="0">
                <a:solidFill>
                  <a:srgbClr val="FFFDFC"/>
                </a:solidFill>
                <a:latin typeface="Filson Pro" panose="02000000000000000000" pitchFamily="50" charset="0"/>
                <a:ea typeface="Raleway Light"/>
                <a:cs typeface="Raleway Light"/>
                <a:sym typeface="Raleway Light"/>
              </a:rPr>
              <a:t>he African Paradox:</a:t>
            </a:r>
            <a:endParaRPr sz="3200" b="1" dirty="0">
              <a:latin typeface="Filson Pro" panose="02000000000000000000" pitchFamily="50" charset="0"/>
            </a:endParaRPr>
          </a:p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FDFC"/>
                </a:solidFill>
                <a:latin typeface="Filson Pro" panose="02000000000000000000" pitchFamily="50" charset="0"/>
                <a:sym typeface="Raleway Black"/>
              </a:rPr>
              <a:t>Wealth.Vulnerability.Opportunity</a:t>
            </a:r>
            <a:endParaRPr sz="3200" b="1" dirty="0">
              <a:latin typeface="Filson Pro" panose="02000000000000000000" pitchFamily="50" charset="0"/>
            </a:endParaRPr>
          </a:p>
        </p:txBody>
      </p:sp>
      <p:sp>
        <p:nvSpPr>
          <p:cNvPr id="175" name="Google Shape;175;p25"/>
          <p:cNvSpPr txBox="1"/>
          <p:nvPr/>
        </p:nvSpPr>
        <p:spPr>
          <a:xfrm>
            <a:off x="778210" y="1876784"/>
            <a:ext cx="973846" cy="714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 dirty="0">
                <a:solidFill>
                  <a:srgbClr val="FFFDFC"/>
                </a:solidFill>
                <a:latin typeface="Filson Pro" panose="02000000000000000000" pitchFamily="50" charset="0"/>
                <a:ea typeface="Raleway Light"/>
                <a:cs typeface="Raleway Light"/>
                <a:sym typeface="Raleway Light"/>
              </a:rPr>
              <a:t>01.</a:t>
            </a:r>
            <a:endParaRPr sz="700" dirty="0">
              <a:latin typeface="Filson Pro" panose="02000000000000000000" pitchFamily="50" charset="0"/>
            </a:endParaRPr>
          </a:p>
        </p:txBody>
      </p:sp>
      <p:sp>
        <p:nvSpPr>
          <p:cNvPr id="176" name="Google Shape;176;p25"/>
          <p:cNvSpPr txBox="1"/>
          <p:nvPr/>
        </p:nvSpPr>
        <p:spPr>
          <a:xfrm>
            <a:off x="3272211" y="1860751"/>
            <a:ext cx="973846" cy="714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 dirty="0">
                <a:solidFill>
                  <a:srgbClr val="FFFDFC"/>
                </a:solidFill>
                <a:latin typeface="Filson Pro" panose="02000000000000000000" pitchFamily="50" charset="0"/>
                <a:ea typeface="Raleway Light"/>
                <a:cs typeface="Raleway Light"/>
                <a:sym typeface="Raleway Light"/>
              </a:rPr>
              <a:t>02.</a:t>
            </a:r>
            <a:endParaRPr sz="700" dirty="0">
              <a:latin typeface="Filson Pro" panose="02000000000000000000" pitchFamily="50" charset="0"/>
            </a:endParaRPr>
          </a:p>
        </p:txBody>
      </p:sp>
      <p:sp>
        <p:nvSpPr>
          <p:cNvPr id="177" name="Google Shape;177;p25"/>
          <p:cNvSpPr txBox="1"/>
          <p:nvPr/>
        </p:nvSpPr>
        <p:spPr>
          <a:xfrm>
            <a:off x="5471860" y="1822814"/>
            <a:ext cx="973846" cy="714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 dirty="0">
                <a:solidFill>
                  <a:srgbClr val="FFFDFC"/>
                </a:solidFill>
                <a:latin typeface="Filson Pro" panose="02000000000000000000" pitchFamily="50" charset="0"/>
                <a:ea typeface="Raleway Light"/>
                <a:cs typeface="Raleway Light"/>
                <a:sym typeface="Raleway Light"/>
              </a:rPr>
              <a:t>03.</a:t>
            </a:r>
            <a:endParaRPr sz="700" dirty="0">
              <a:latin typeface="Filson Pro" panose="02000000000000000000" pitchFamily="50" charset="0"/>
            </a:endParaRPr>
          </a:p>
        </p:txBody>
      </p:sp>
      <p:cxnSp>
        <p:nvCxnSpPr>
          <p:cNvPr id="179" name="Google Shape;179;p25"/>
          <p:cNvCxnSpPr/>
          <p:nvPr/>
        </p:nvCxnSpPr>
        <p:spPr>
          <a:xfrm>
            <a:off x="514350" y="135873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F1E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829" y="-332641"/>
            <a:ext cx="9144000" cy="51434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" name="Google Shape;187;p26"/>
          <p:cNvGrpSpPr/>
          <p:nvPr/>
        </p:nvGrpSpPr>
        <p:grpSpPr>
          <a:xfrm>
            <a:off x="5048152" y="2088295"/>
            <a:ext cx="3689037" cy="875908"/>
            <a:chOff x="0" y="-152400"/>
            <a:chExt cx="9837433" cy="2335755"/>
          </a:xfrm>
        </p:grpSpPr>
        <p:sp>
          <p:nvSpPr>
            <p:cNvPr id="188" name="Google Shape;188;p26"/>
            <p:cNvSpPr txBox="1"/>
            <p:nvPr/>
          </p:nvSpPr>
          <p:spPr>
            <a:xfrm>
              <a:off x="0" y="-152400"/>
              <a:ext cx="9837433" cy="402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>
                <a:latin typeface="Filson Pro" panose="02000000000000000000" pitchFamily="50" charset="0"/>
              </a:endParaRPr>
            </a:p>
          </p:txBody>
        </p:sp>
        <p:sp>
          <p:nvSpPr>
            <p:cNvPr id="189" name="Google Shape;189;p26"/>
            <p:cNvSpPr txBox="1"/>
            <p:nvPr/>
          </p:nvSpPr>
          <p:spPr>
            <a:xfrm>
              <a:off x="0" y="1781192"/>
              <a:ext cx="9050121" cy="402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>
                <a:latin typeface="Filson Pro" panose="02000000000000000000" pitchFamily="50" charset="0"/>
              </a:endParaRPr>
            </a:p>
          </p:txBody>
        </p:sp>
      </p:grpSp>
      <p:cxnSp>
        <p:nvCxnSpPr>
          <p:cNvPr id="191" name="Google Shape;191;p26"/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042E98B-E0CC-3A16-CF6A-8DF775EE9455}"/>
              </a:ext>
            </a:extLst>
          </p:cNvPr>
          <p:cNvSpPr txBox="1"/>
          <p:nvPr/>
        </p:nvSpPr>
        <p:spPr>
          <a:xfrm>
            <a:off x="1005632" y="261870"/>
            <a:ext cx="5969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Filson Pro" panose="02000000000000000000" pitchFamily="50" charset="0"/>
              </a:rPr>
              <a:t>Innovation Beyond the Obvious: Rethinking Fossil Fuels</a:t>
            </a:r>
            <a:endParaRPr lang="en-US" sz="2800" dirty="0">
              <a:solidFill>
                <a:schemeClr val="bg1"/>
              </a:solidFill>
              <a:latin typeface="Filson Pro" panose="020000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87A777-C251-5B7E-B78C-45E2A50BBCBA}"/>
              </a:ext>
            </a:extLst>
          </p:cNvPr>
          <p:cNvSpPr txBox="1"/>
          <p:nvPr/>
        </p:nvSpPr>
        <p:spPr>
          <a:xfrm>
            <a:off x="1005632" y="1194488"/>
            <a:ext cx="646679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Filson Pro" panose="02000000000000000000" pitchFamily="50" charset="0"/>
            </a:endParaRPr>
          </a:p>
          <a:p>
            <a:pPr lvl="1"/>
            <a:r>
              <a:rPr lang="en-US" sz="1600" b="1" dirty="0">
                <a:solidFill>
                  <a:schemeClr val="bg1"/>
                </a:solidFill>
                <a:latin typeface="Filson Pro" panose="02000000000000000000" pitchFamily="50" charset="0"/>
              </a:rPr>
              <a:t>A Paradigm Shift:</a:t>
            </a:r>
            <a:r>
              <a:rPr lang="en-US" sz="1600" dirty="0">
                <a:solidFill>
                  <a:schemeClr val="bg1"/>
                </a:solidFill>
                <a:latin typeface="Filson Pro" panose="02000000000000000000" pitchFamily="50" charset="0"/>
              </a:rPr>
              <a:t> What if we stopped viewing oil and gas solely as fuel to be burned? Africa can skip the "dirty phase" of development by intelligently repurposing these resources.</a:t>
            </a:r>
          </a:p>
          <a:p>
            <a:pPr lvl="1"/>
            <a:endParaRPr lang="en-US" dirty="0">
              <a:solidFill>
                <a:schemeClr val="bg1"/>
              </a:solidFill>
              <a:latin typeface="Filson Pro" panose="02000000000000000000" pitchFamily="50" charset="0"/>
            </a:endParaRPr>
          </a:p>
          <a:p>
            <a:pPr lvl="1"/>
            <a:r>
              <a:rPr lang="en-US" sz="1600" b="1" dirty="0">
                <a:solidFill>
                  <a:schemeClr val="bg1"/>
                </a:solidFill>
                <a:latin typeface="Filson Pro" panose="02000000000000000000" pitchFamily="50" charset="0"/>
              </a:rPr>
              <a:t>Practical Innovations:</a:t>
            </a:r>
            <a:endParaRPr lang="en-US" sz="1600" dirty="0">
              <a:solidFill>
                <a:schemeClr val="bg1"/>
              </a:solidFill>
              <a:latin typeface="Filson Pro" panose="02000000000000000000" pitchFamily="50" charset="0"/>
            </a:endParaRPr>
          </a:p>
          <a:p>
            <a:pPr marL="285750" lvl="2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Filson Pro" panose="02000000000000000000" pitchFamily="50" charset="0"/>
              </a:rPr>
              <a:t>Bioplastics &amp; Biodegradable Polymers:</a:t>
            </a:r>
            <a:r>
              <a:rPr lang="en-US" dirty="0">
                <a:solidFill>
                  <a:schemeClr val="bg1"/>
                </a:solidFill>
                <a:latin typeface="Filson Pro" panose="02000000000000000000" pitchFamily="50" charset="0"/>
              </a:rPr>
              <a:t> Creating sustainable, single-use alternatives from fossil fuel by-products.</a:t>
            </a:r>
          </a:p>
          <a:p>
            <a:pPr marL="285750" lvl="2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Filson Pro" panose="02000000000000000000" pitchFamily="50" charset="0"/>
              </a:rPr>
              <a:t>Carbon Capture &amp; Reuse:</a:t>
            </a:r>
            <a:r>
              <a:rPr lang="en-US" dirty="0">
                <a:solidFill>
                  <a:schemeClr val="bg1"/>
                </a:solidFill>
                <a:latin typeface="Filson Pro" panose="02000000000000000000" pitchFamily="50" charset="0"/>
              </a:rPr>
              <a:t> Capturing CO₂ and transforming it into valuable building materials like bricks or even new fuels.</a:t>
            </a:r>
          </a:p>
          <a:p>
            <a:pPr marL="285750" lvl="2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Filson Pro" panose="02000000000000000000" pitchFamily="50" charset="0"/>
              </a:rPr>
              <a:t>Waste Heat Recovery:</a:t>
            </a:r>
            <a:r>
              <a:rPr lang="en-US" dirty="0">
                <a:solidFill>
                  <a:schemeClr val="bg1"/>
                </a:solidFill>
                <a:latin typeface="Filson Pro" panose="02000000000000000000" pitchFamily="50" charset="0"/>
              </a:rPr>
              <a:t> Using heat from refineries and industrial processes to generate clean, usable power</a:t>
            </a:r>
            <a:r>
              <a:rPr lang="en-US" baseline="30000" dirty="0">
                <a:solidFill>
                  <a:schemeClr val="bg1"/>
                </a:solidFill>
                <a:latin typeface="Filson Pro" panose="02000000000000000000" pitchFamily="50" charset="0"/>
              </a:rPr>
              <a:t>25</a:t>
            </a:r>
            <a:r>
              <a:rPr lang="en-US" dirty="0">
                <a:solidFill>
                  <a:schemeClr val="bg1"/>
                </a:solidFill>
                <a:latin typeface="Filson Pro" panose="02000000000000000000" pitchFamily="50" charset="0"/>
              </a:rPr>
              <a:t>.</a:t>
            </a:r>
          </a:p>
          <a:p>
            <a:pPr lvl="1">
              <a:buClr>
                <a:schemeClr val="bg1"/>
              </a:buClr>
            </a:pPr>
            <a:endParaRPr lang="en-US" b="1" dirty="0">
              <a:solidFill>
                <a:schemeClr val="bg1"/>
              </a:solidFill>
              <a:latin typeface="Filson Pro" panose="02000000000000000000" pitchFamily="50" charset="0"/>
            </a:endParaRPr>
          </a:p>
          <a:p>
            <a:pPr lvl="1"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  <a:latin typeface="Filson Pro" panose="02000000000000000000" pitchFamily="50" charset="0"/>
              </a:rPr>
              <a:t>Challenge:</a:t>
            </a:r>
            <a:r>
              <a:rPr lang="en-US" dirty="0">
                <a:solidFill>
                  <a:schemeClr val="bg1"/>
                </a:solidFill>
                <a:latin typeface="Filson Pro" panose="02000000000000000000" pitchFamily="50" charset="0"/>
              </a:rPr>
              <a:t> Can oil and gas by-products be re-engineered into renewable feedstocks?  What other creative uses can we imagine for our existing resources?</a:t>
            </a:r>
          </a:p>
          <a:p>
            <a:endParaRPr lang="en-US" dirty="0">
              <a:solidFill>
                <a:schemeClr val="bg1"/>
              </a:solidFill>
              <a:latin typeface="Filson Pro" panose="02000000000000000000" pitchFamily="50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53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8" name="Google Shape;198;p27"/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9" name="Google Shape;19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946" y="2947113"/>
            <a:ext cx="1390629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7"/>
          <p:cNvSpPr txBox="1"/>
          <p:nvPr/>
        </p:nvSpPr>
        <p:spPr>
          <a:xfrm>
            <a:off x="687152" y="0"/>
            <a:ext cx="7468489" cy="95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DFC"/>
                </a:solidFill>
                <a:latin typeface="Filson Pro" panose="02000000000000000000" pitchFamily="50" charset="0"/>
                <a:ea typeface="Raleway Light"/>
                <a:cs typeface="Raleway Light"/>
                <a:sym typeface="Raleway Light"/>
              </a:rPr>
              <a:t>The hidden cost: </a:t>
            </a:r>
            <a:r>
              <a:rPr lang="en" sz="2400" b="1" i="0" u="none" strike="noStrike" cap="none" dirty="0">
                <a:solidFill>
                  <a:srgbClr val="FFFDFC"/>
                </a:solidFill>
                <a:latin typeface="Filson Pro" panose="02000000000000000000" pitchFamily="50" charset="0"/>
                <a:ea typeface="Raleway Light"/>
                <a:cs typeface="Raleway Light"/>
                <a:sym typeface="Raleway Black"/>
              </a:rPr>
              <a:t>A realistic look at green energy</a:t>
            </a:r>
            <a:endParaRPr sz="2400" b="1" dirty="0">
              <a:latin typeface="Filson Pro" panose="020000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A819D-676F-0DB0-E911-7199B8BB511F}"/>
              </a:ext>
            </a:extLst>
          </p:cNvPr>
          <p:cNvSpPr txBox="1"/>
          <p:nvPr/>
        </p:nvSpPr>
        <p:spPr>
          <a:xfrm>
            <a:off x="606469" y="874694"/>
            <a:ext cx="7132313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500" dirty="0">
                <a:latin typeface="Filson Pro" panose="02000000000000000000" pitchFamily="50" charset="0"/>
              </a:rPr>
              <a:t>Every energy source has trade-offs. The illusion that "green is always safe" is a dangerous oversimplification. We need to explore the complex reality.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500" b="1" dirty="0">
                <a:latin typeface="Filson Pro" panose="02000000000000000000" pitchFamily="50" charset="0"/>
              </a:rPr>
              <a:t>Cost</a:t>
            </a:r>
            <a:r>
              <a:rPr lang="en-US" sz="1500" dirty="0">
                <a:latin typeface="Filson Pro" panose="02000000000000000000" pitchFamily="50" charset="0"/>
              </a:rPr>
              <a:t>: The high initial investment for new technologies can be a barrier for individuals and nations.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500" b="1" dirty="0">
                <a:latin typeface="Filson Pro" panose="02000000000000000000" pitchFamily="50" charset="0"/>
              </a:rPr>
              <a:t>Infrastructure</a:t>
            </a:r>
            <a:r>
              <a:rPr lang="en-US" sz="1500" dirty="0">
                <a:latin typeface="Filson Pro" panose="02000000000000000000" pitchFamily="50" charset="0"/>
              </a:rPr>
              <a:t>: Building a continent-wide, modern grid is a monumental and costly task.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500" b="1" dirty="0">
                <a:latin typeface="Filson Pro" panose="02000000000000000000" pitchFamily="50" charset="0"/>
              </a:rPr>
              <a:t>Intermittency:</a:t>
            </a:r>
            <a:r>
              <a:rPr lang="en-US" sz="1500" dirty="0">
                <a:latin typeface="Filson Pro" panose="02000000000000000000" pitchFamily="50" charset="0"/>
              </a:rPr>
              <a:t> Managing a consistent power supply from inconsistent sources like solar and wind requires new solutions.</a:t>
            </a:r>
          </a:p>
          <a:p>
            <a:pPr lvl="0"/>
            <a:endParaRPr lang="en-US" sz="1500" b="1" dirty="0">
              <a:latin typeface="Filson Pro" panose="02000000000000000000" pitchFamily="50" charset="0"/>
            </a:endParaRPr>
          </a:p>
          <a:p>
            <a:pPr lvl="0"/>
            <a:r>
              <a:rPr lang="en-US" sz="1500" b="1" dirty="0">
                <a:latin typeface="Filson Pro" panose="02000000000000000000" pitchFamily="50" charset="0"/>
              </a:rPr>
              <a:t>Guiding Principles for Our Approach</a:t>
            </a:r>
            <a:endParaRPr lang="en-US" sz="1500" dirty="0">
              <a:latin typeface="Filson Pro" panose="02000000000000000000" pitchFamily="50" charset="0"/>
            </a:endParaRPr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500" b="1" dirty="0">
                <a:latin typeface="Filson Pro" panose="02000000000000000000" pitchFamily="50" charset="0"/>
              </a:rPr>
              <a:t>Resourceful</a:t>
            </a:r>
            <a:r>
              <a:rPr lang="en-US" sz="1500" dirty="0">
                <a:latin typeface="Filson Pro" panose="02000000000000000000" pitchFamily="50" charset="0"/>
              </a:rPr>
              <a:t>: We must wisely utilize our abundant natural resources.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500" b="1" dirty="0">
                <a:latin typeface="Filson Pro" panose="02000000000000000000" pitchFamily="50" charset="0"/>
              </a:rPr>
              <a:t>Contextual</a:t>
            </a:r>
            <a:r>
              <a:rPr lang="en-US" sz="1500" dirty="0">
                <a:latin typeface="Filson Pro" panose="02000000000000000000" pitchFamily="50" charset="0"/>
              </a:rPr>
              <a:t>: Solutions must be adapted to fit local needs and conditions.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500" b="1" dirty="0">
                <a:latin typeface="Filson Pro" panose="02000000000000000000" pitchFamily="50" charset="0"/>
              </a:rPr>
              <a:t>Balanced:</a:t>
            </a:r>
            <a:r>
              <a:rPr lang="en-US" sz="1500" dirty="0">
                <a:latin typeface="Filson Pro" panose="02000000000000000000" pitchFamily="50" charset="0"/>
              </a:rPr>
              <a:t> We must carefully weigh the needs of economic development, environmental protection, and human well-being.</a:t>
            </a:r>
          </a:p>
          <a:p>
            <a:pPr lvl="1"/>
            <a:endParaRPr lang="en-US" sz="1500" i="1" dirty="0">
              <a:latin typeface="Filson Pro" panose="02000000000000000000" pitchFamily="50" charset="0"/>
            </a:endParaRPr>
          </a:p>
          <a:p>
            <a:pPr lvl="1"/>
            <a:r>
              <a:rPr lang="en-US" sz="1500" i="1" dirty="0">
                <a:latin typeface="Filson Pro" panose="02000000000000000000" pitchFamily="50" charset="0"/>
              </a:rPr>
              <a:t>‘’In Africa, nature provides more power than we dare to use.’’</a:t>
            </a:r>
          </a:p>
          <a:p>
            <a:endParaRPr lang="en-US" dirty="0">
              <a:latin typeface="Filson Pro" panose="02000000000000000000" pitchFamily="50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53"/>
        </a:solidFill>
        <a:effectLst/>
      </p:bgPr>
    </p:bg>
    <p:spTree>
      <p:nvGrpSpPr>
        <p:cNvPr id="1" name="Shape 195">
          <a:extLst>
            <a:ext uri="{FF2B5EF4-FFF2-40B4-BE49-F238E27FC236}">
              <a16:creationId xmlns:a16="http://schemas.microsoft.com/office/drawing/2014/main" id="{0FBC16FA-D66F-E831-C267-7B1EB435E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8" name="Google Shape;198;p27">
            <a:extLst>
              <a:ext uri="{FF2B5EF4-FFF2-40B4-BE49-F238E27FC236}">
                <a16:creationId xmlns:a16="http://schemas.microsoft.com/office/drawing/2014/main" id="{95DC7E9E-9ED9-B29F-E2AC-1070D13AE163}"/>
              </a:ext>
            </a:extLst>
          </p:cNvPr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9" name="Google Shape;199;p27">
            <a:extLst>
              <a:ext uri="{FF2B5EF4-FFF2-40B4-BE49-F238E27FC236}">
                <a16:creationId xmlns:a16="http://schemas.microsoft.com/office/drawing/2014/main" id="{375D6E39-1B81-E966-73FF-0A858D45A4A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946" y="2947113"/>
            <a:ext cx="1390629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C8B64D-00E0-E8F3-7207-3AC6920582C9}"/>
              </a:ext>
            </a:extLst>
          </p:cNvPr>
          <p:cNvSpPr txBox="1"/>
          <p:nvPr/>
        </p:nvSpPr>
        <p:spPr>
          <a:xfrm>
            <a:off x="788291" y="47982"/>
            <a:ext cx="756741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lvl="1"/>
            <a:r>
              <a:rPr lang="en-US" sz="2000" b="1" dirty="0">
                <a:solidFill>
                  <a:schemeClr val="bg1"/>
                </a:solidFill>
                <a:latin typeface="Filson Pro" panose="02000000000000000000" pitchFamily="50" charset="0"/>
              </a:rPr>
              <a:t>Challenges and Considerations:</a:t>
            </a:r>
          </a:p>
          <a:p>
            <a:pPr lvl="1"/>
            <a:endParaRPr lang="en-US" sz="2000" dirty="0">
              <a:solidFill>
                <a:schemeClr val="bg1"/>
              </a:solidFill>
              <a:latin typeface="Filson Pro" panose="02000000000000000000" pitchFamily="50" charset="0"/>
            </a:endParaRPr>
          </a:p>
          <a:p>
            <a:pPr marL="285750" lvl="2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latin typeface="Filson Pro" panose="02000000000000000000" pitchFamily="50" charset="0"/>
              </a:rPr>
              <a:t>Solar &amp; Wind:</a:t>
            </a:r>
            <a:r>
              <a:rPr lang="en-US" sz="1800" dirty="0">
                <a:latin typeface="Filson Pro" panose="02000000000000000000" pitchFamily="50" charset="0"/>
              </a:rPr>
              <a:t> Manufacturing solar panels requires mining rare earth metals, and they pose a growing electronic waste problem. The massive blades of wind turbines are difficult to recycle.</a:t>
            </a:r>
          </a:p>
          <a:p>
            <a:pPr marL="285750" lvl="2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latin typeface="Filson Pro" panose="02000000000000000000" pitchFamily="50" charset="0"/>
              </a:rPr>
              <a:t>Biofuels &amp; Batteries:</a:t>
            </a:r>
            <a:r>
              <a:rPr lang="en-US" sz="1800" dirty="0">
                <a:latin typeface="Filson Pro" panose="02000000000000000000" pitchFamily="50" charset="0"/>
              </a:rPr>
              <a:t> Widespread production of crop-based biofuels can compete with food supplies and land resources. The production and disposal of batteries can create toxic waste if not managed properly.</a:t>
            </a:r>
          </a:p>
          <a:p>
            <a:pPr lvl="2"/>
            <a:endParaRPr lang="en-US" sz="1600" dirty="0">
              <a:latin typeface="Filson Pro" panose="02000000000000000000" pitchFamily="50" charset="0"/>
            </a:endParaRPr>
          </a:p>
          <a:p>
            <a:pPr lvl="1"/>
            <a:r>
              <a:rPr lang="en-US" sz="1800" b="1" dirty="0">
                <a:latin typeface="Filson Pro" panose="02000000000000000000" pitchFamily="50" charset="0"/>
              </a:rPr>
              <a:t>Challenge:</a:t>
            </a:r>
            <a:r>
              <a:rPr lang="en-US" sz="1800" dirty="0">
                <a:latin typeface="Filson Pro" panose="02000000000000000000" pitchFamily="50" charset="0"/>
              </a:rPr>
              <a:t> How can Africa navigate these hidden challenges? What solutions can we develop to turn these "trade-offs" into new opportunities for innovation?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733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53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866" y="-212725"/>
            <a:ext cx="5089386" cy="323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8"/>
          <p:cNvSpPr/>
          <p:nvPr/>
        </p:nvSpPr>
        <p:spPr>
          <a:xfrm>
            <a:off x="888014" y="1936016"/>
            <a:ext cx="2091627" cy="2057400"/>
          </a:xfrm>
          <a:custGeom>
            <a:avLst/>
            <a:gdLst/>
            <a:ahLst/>
            <a:cxnLst/>
            <a:rect l="l" t="t" r="r" b="b"/>
            <a:pathLst>
              <a:path w="4183253" h="4114800" extrusionOk="0">
                <a:moveTo>
                  <a:pt x="0" y="0"/>
                </a:moveTo>
                <a:lnTo>
                  <a:pt x="4183253" y="0"/>
                </a:lnTo>
                <a:lnTo>
                  <a:pt x="41832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>
              <a:latin typeface="Filson Pro" panose="02000000000000000000" pitchFamily="50" charset="0"/>
            </a:endParaRPr>
          </a:p>
        </p:txBody>
      </p:sp>
      <p:sp>
        <p:nvSpPr>
          <p:cNvPr id="209" name="Google Shape;209;p28"/>
          <p:cNvSpPr txBox="1"/>
          <p:nvPr/>
        </p:nvSpPr>
        <p:spPr>
          <a:xfrm>
            <a:off x="821105" y="338884"/>
            <a:ext cx="5356669" cy="1429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FDFC"/>
                </a:solidFill>
                <a:latin typeface="Filson Pro" panose="02000000000000000000" pitchFamily="50" charset="0"/>
                <a:ea typeface="Raleway Black"/>
                <a:cs typeface="Raleway Black"/>
                <a:sym typeface="Raleway"/>
              </a:rPr>
              <a:t>Beyond the Grid</a:t>
            </a:r>
            <a:r>
              <a:rPr lang="en" sz="3600" b="0" i="0" u="none" strike="noStrike" cap="none" dirty="0">
                <a:solidFill>
                  <a:srgbClr val="FFFDFC"/>
                </a:solidFill>
                <a:latin typeface="Filson Pro" panose="02000000000000000000" pitchFamily="50" charset="0"/>
                <a:ea typeface="Raleway Black"/>
                <a:cs typeface="Raleway Black"/>
                <a:sym typeface="Raleway Black"/>
              </a:rPr>
              <a:t> Practical Energy Action</a:t>
            </a:r>
            <a:endParaRPr sz="700" dirty="0">
              <a:latin typeface="Filson Pro" panose="02000000000000000000" pitchFamily="50" charset="0"/>
            </a:endParaRPr>
          </a:p>
        </p:txBody>
      </p:sp>
      <p:sp>
        <p:nvSpPr>
          <p:cNvPr id="212" name="Google Shape;212;p28"/>
          <p:cNvSpPr/>
          <p:nvPr/>
        </p:nvSpPr>
        <p:spPr>
          <a:xfrm>
            <a:off x="7492713" y="1963828"/>
            <a:ext cx="2091627" cy="2057400"/>
          </a:xfrm>
          <a:custGeom>
            <a:avLst/>
            <a:gdLst/>
            <a:ahLst/>
            <a:cxnLst/>
            <a:rect l="l" t="t" r="r" b="b"/>
            <a:pathLst>
              <a:path w="4183253" h="4114800" extrusionOk="0">
                <a:moveTo>
                  <a:pt x="0" y="0"/>
                </a:moveTo>
                <a:lnTo>
                  <a:pt x="4183253" y="0"/>
                </a:lnTo>
                <a:lnTo>
                  <a:pt x="41832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>
              <a:latin typeface="Filson Pro" panose="02000000000000000000" pitchFamily="50" charset="0"/>
            </a:endParaRPr>
          </a:p>
        </p:txBody>
      </p:sp>
      <p:cxnSp>
        <p:nvCxnSpPr>
          <p:cNvPr id="214" name="Google Shape;214;p28"/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209;p28">
            <a:extLst>
              <a:ext uri="{FF2B5EF4-FFF2-40B4-BE49-F238E27FC236}">
                <a16:creationId xmlns:a16="http://schemas.microsoft.com/office/drawing/2014/main" id="{7B2DF3B3-71B9-9011-E8CC-88244632E0C1}"/>
              </a:ext>
            </a:extLst>
          </p:cNvPr>
          <p:cNvSpPr txBox="1"/>
          <p:nvPr/>
        </p:nvSpPr>
        <p:spPr>
          <a:xfrm>
            <a:off x="3354455" y="2935456"/>
            <a:ext cx="5356669" cy="214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 dirty="0">
                <a:solidFill>
                  <a:srgbClr val="FFFDFC"/>
                </a:solidFill>
                <a:latin typeface="Filson Pro" panose="02000000000000000000" pitchFamily="50" charset="0"/>
                <a:ea typeface="Raleway Black"/>
                <a:cs typeface="Raleway Black"/>
                <a:sym typeface="Raleway"/>
              </a:rPr>
              <a:t>The power is in our Hands</a:t>
            </a:r>
            <a:r>
              <a:rPr lang="en" sz="3600" b="0" i="0" u="none" strike="noStrike" cap="none" dirty="0">
                <a:solidFill>
                  <a:srgbClr val="FFFDFC"/>
                </a:solidFill>
                <a:latin typeface="Filson Pro" panose="02000000000000000000" pitchFamily="50" charset="0"/>
                <a:ea typeface="Raleway Black"/>
                <a:cs typeface="Raleway Black"/>
                <a:sym typeface="Raleway Black"/>
              </a:rPr>
              <a:t> Practical Action for a brighter future</a:t>
            </a:r>
            <a:endParaRPr sz="700" dirty="0">
              <a:latin typeface="Filson Pro" panose="02000000000000000000" pitchFamily="50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53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16325" y="-66675"/>
            <a:ext cx="3079661" cy="5274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1500" y="3602521"/>
            <a:ext cx="1856800" cy="2053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1500" y="-824929"/>
            <a:ext cx="1856800" cy="205325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9"/>
          <p:cNvSpPr txBox="1"/>
          <p:nvPr/>
        </p:nvSpPr>
        <p:spPr>
          <a:xfrm>
            <a:off x="2364946" y="420173"/>
            <a:ext cx="6683298" cy="4585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endParaRPr lang="en-US" dirty="0">
              <a:latin typeface="Filson Pro" panose="02000000000000000000" pitchFamily="50" charset="0"/>
            </a:endParaRPr>
          </a:p>
          <a:p>
            <a:pPr lvl="1"/>
            <a:r>
              <a:rPr lang="en-US" sz="1600" dirty="0">
                <a:solidFill>
                  <a:schemeClr val="bg1"/>
                </a:solidFill>
                <a:latin typeface="Filson Pro" panose="02000000000000000000" pitchFamily="50" charset="0"/>
              </a:rPr>
              <a:t>You don't need a lab or a massive government project to make a difference. The change starts with us.</a:t>
            </a:r>
          </a:p>
          <a:p>
            <a:pPr lvl="2"/>
            <a:r>
              <a:rPr lang="en-US" b="1" dirty="0">
                <a:latin typeface="Filson Pro" panose="02000000000000000000" pitchFamily="50" charset="0"/>
              </a:rPr>
              <a:t>In Your Home &amp; Garden:</a:t>
            </a:r>
            <a:endParaRPr lang="en-US" dirty="0">
              <a:latin typeface="Filson Pro" panose="02000000000000000000" pitchFamily="50" charset="0"/>
            </a:endParaRPr>
          </a:p>
          <a:p>
            <a:pPr marL="285750" lvl="3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Filson Pro" panose="02000000000000000000" pitchFamily="50" charset="0"/>
              </a:rPr>
              <a:t>Kitchen Power:</a:t>
            </a:r>
            <a:r>
              <a:rPr lang="en-US" dirty="0">
                <a:latin typeface="Filson Pro" panose="02000000000000000000" pitchFamily="50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Filson Pro" panose="02000000000000000000" pitchFamily="50" charset="0"/>
              </a:rPr>
              <a:t>Use a small digester to convert food scraps into biogas</a:t>
            </a:r>
            <a:r>
              <a:rPr lang="en-US" dirty="0">
                <a:latin typeface="Filson Pro" panose="02000000000000000000" pitchFamily="50" charset="0"/>
              </a:rPr>
              <a:t>.</a:t>
            </a:r>
          </a:p>
          <a:p>
            <a:pPr lvl="3"/>
            <a:r>
              <a:rPr lang="en-US" b="1" dirty="0">
                <a:latin typeface="Filson Pro" panose="02000000000000000000" pitchFamily="50" charset="0"/>
              </a:rPr>
              <a:t>Compost, Don't Burn:</a:t>
            </a:r>
            <a:r>
              <a:rPr lang="en-US" dirty="0">
                <a:latin typeface="Filson Pro" panose="02000000000000000000" pitchFamily="50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Filson Pro" panose="02000000000000000000" pitchFamily="50" charset="0"/>
              </a:rPr>
              <a:t>Compost organic waste to reduce emissions and enrich your soil.</a:t>
            </a:r>
          </a:p>
          <a:p>
            <a:pPr lvl="3"/>
            <a:endParaRPr lang="en-US" dirty="0">
              <a:solidFill>
                <a:schemeClr val="bg1"/>
              </a:solidFill>
              <a:latin typeface="Filson Pro" panose="02000000000000000000" pitchFamily="50" charset="0"/>
            </a:endParaRPr>
          </a:p>
          <a:p>
            <a:pPr lvl="2"/>
            <a:r>
              <a:rPr lang="en-US" b="1" dirty="0">
                <a:latin typeface="Filson Pro" panose="02000000000000000000" pitchFamily="50" charset="0"/>
              </a:rPr>
              <a:t>Rethinking Waste:</a:t>
            </a:r>
            <a:endParaRPr lang="en-US" dirty="0">
              <a:latin typeface="Filson Pro" panose="02000000000000000000" pitchFamily="50" charset="0"/>
            </a:endParaRPr>
          </a:p>
          <a:p>
            <a:pPr marL="285750" lvl="3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Filson Pro" panose="02000000000000000000" pitchFamily="50" charset="0"/>
              </a:rPr>
              <a:t>Waste to Fuel</a:t>
            </a:r>
            <a:r>
              <a:rPr lang="en-US" b="1" dirty="0">
                <a:solidFill>
                  <a:schemeClr val="bg1"/>
                </a:solidFill>
                <a:latin typeface="Filson Pro" panose="02000000000000000000" pitchFamily="50" charset="0"/>
              </a:rPr>
              <a:t>:</a:t>
            </a:r>
            <a:r>
              <a:rPr lang="en-US" dirty="0">
                <a:solidFill>
                  <a:schemeClr val="bg1"/>
                </a:solidFill>
                <a:latin typeface="Filson Pro" panose="02000000000000000000" pitchFamily="50" charset="0"/>
              </a:rPr>
              <a:t> Create briquettes from agricultural waste as a cleaner alternative to charcoal.</a:t>
            </a:r>
          </a:p>
          <a:p>
            <a:pPr marL="285750" lvl="3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Filson Pro" panose="02000000000000000000" pitchFamily="50" charset="0"/>
              </a:rPr>
              <a:t>Circular Economy:</a:t>
            </a:r>
            <a:r>
              <a:rPr lang="en-US" dirty="0">
                <a:latin typeface="Filson Pro" panose="02000000000000000000" pitchFamily="50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Filson Pro" panose="02000000000000000000" pitchFamily="50" charset="0"/>
              </a:rPr>
              <a:t>Convert used cooking oil into biodiesel for small engines or lamps.</a:t>
            </a:r>
          </a:p>
          <a:p>
            <a:pPr marL="285750" lvl="3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  <a:latin typeface="Filson Pro" panose="02000000000000000000" pitchFamily="50" charset="0"/>
            </a:endParaRPr>
          </a:p>
          <a:p>
            <a:pPr lvl="2"/>
            <a:r>
              <a:rPr lang="en-US" b="1" dirty="0">
                <a:latin typeface="Filson Pro" panose="02000000000000000000" pitchFamily="50" charset="0"/>
              </a:rPr>
              <a:t>Community &amp; Longevity:</a:t>
            </a:r>
            <a:endParaRPr lang="en-US" dirty="0">
              <a:latin typeface="Filson Pro" panose="02000000000000000000" pitchFamily="50" charset="0"/>
            </a:endParaRPr>
          </a:p>
          <a:p>
            <a:pPr marL="285750" lvl="3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Filson Pro" panose="02000000000000000000" pitchFamily="50" charset="0"/>
              </a:rPr>
              <a:t>The Repair Culture:</a:t>
            </a:r>
            <a:r>
              <a:rPr lang="en-US" dirty="0">
                <a:latin typeface="Filson Pro" panose="02000000000000000000" pitchFamily="50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Filson Pro" panose="02000000000000000000" pitchFamily="50" charset="0"/>
              </a:rPr>
              <a:t>Extend the lifespan of appliances and solar lamps through repair and maintenance.</a:t>
            </a:r>
          </a:p>
          <a:p>
            <a:pPr marL="285750" lvl="3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Filson Pro" panose="02000000000000000000" pitchFamily="50" charset="0"/>
              </a:rPr>
              <a:t>Community Solar</a:t>
            </a:r>
            <a:r>
              <a:rPr lang="en-US" dirty="0">
                <a:latin typeface="Filson Pro" panose="02000000000000000000" pitchFamily="50" charset="0"/>
              </a:rPr>
              <a:t>: </a:t>
            </a:r>
            <a:r>
              <a:rPr lang="en-US" dirty="0">
                <a:solidFill>
                  <a:schemeClr val="bg1"/>
                </a:solidFill>
                <a:latin typeface="Filson Pro" panose="02000000000000000000" pitchFamily="50" charset="0"/>
              </a:rPr>
              <a:t>Join a co-op to access shared solar panels, making the technology more affordable and accessible for everyone.</a:t>
            </a:r>
          </a:p>
          <a:p>
            <a:pPr lvl="1"/>
            <a:endParaRPr lang="en-US" dirty="0">
              <a:solidFill>
                <a:schemeClr val="bg1"/>
              </a:solidFill>
              <a:latin typeface="Filson Pro" panose="02000000000000000000" pitchFamily="50" charset="0"/>
            </a:endParaRPr>
          </a:p>
          <a:p>
            <a:pPr lvl="1"/>
            <a:r>
              <a:rPr lang="en-US" i="1" dirty="0">
                <a:solidFill>
                  <a:schemeClr val="bg1"/>
                </a:solidFill>
                <a:latin typeface="Filson Pro" panose="02000000000000000000" pitchFamily="50" charset="0"/>
              </a:rPr>
              <a:t>‘’Every small action builds a bigger, brighter energy future’’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F1E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5411" y="-3305800"/>
            <a:ext cx="6045314" cy="587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225" y="2088300"/>
            <a:ext cx="1869125" cy="263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9575" y="2998050"/>
            <a:ext cx="1512085" cy="1678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30"/>
          <p:cNvGrpSpPr/>
          <p:nvPr/>
        </p:nvGrpSpPr>
        <p:grpSpPr>
          <a:xfrm>
            <a:off x="5208884" y="1025668"/>
            <a:ext cx="4196373" cy="1955345"/>
            <a:chOff x="-66989" y="-3027088"/>
            <a:chExt cx="11873833" cy="5214253"/>
          </a:xfrm>
        </p:grpSpPr>
        <p:sp>
          <p:nvSpPr>
            <p:cNvPr id="236" name="Google Shape;236;p30"/>
            <p:cNvSpPr txBox="1"/>
            <p:nvPr/>
          </p:nvSpPr>
          <p:spPr>
            <a:xfrm>
              <a:off x="-66989" y="-3027088"/>
              <a:ext cx="11873833" cy="2068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dirty="0">
                  <a:solidFill>
                    <a:srgbClr val="FFFDFC"/>
                  </a:solidFill>
                  <a:latin typeface="Filson Pro" panose="02000000000000000000" pitchFamily="50" charset="0"/>
                  <a:ea typeface="Raleway Black"/>
                  <a:cs typeface="Raleway Black"/>
                  <a:sym typeface="Raleway"/>
                </a:rPr>
                <a:t>The Path </a:t>
              </a:r>
              <a:r>
                <a:rPr lang="en" sz="3600" b="0" i="0" u="none" strike="noStrike" cap="none" dirty="0">
                  <a:solidFill>
                    <a:srgbClr val="FFFDFC"/>
                  </a:solidFill>
                  <a:latin typeface="Filson Pro" panose="02000000000000000000" pitchFamily="50" charset="0"/>
                  <a:ea typeface="Raleway Black"/>
                  <a:cs typeface="Raleway Black"/>
                  <a:sym typeface="Raleway Black"/>
                </a:rPr>
                <a:t>Forward</a:t>
              </a:r>
              <a:endParaRPr sz="700" dirty="0">
                <a:latin typeface="Filson Pro" panose="02000000000000000000" pitchFamily="50" charset="0"/>
              </a:endParaRPr>
            </a:p>
          </p:txBody>
        </p:sp>
        <p:sp>
          <p:nvSpPr>
            <p:cNvPr id="237" name="Google Shape;237;p30"/>
            <p:cNvSpPr txBox="1"/>
            <p:nvPr/>
          </p:nvSpPr>
          <p:spPr>
            <a:xfrm>
              <a:off x="201672" y="-767491"/>
              <a:ext cx="9050121" cy="29546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Filson Pro" panose="02000000000000000000" pitchFamily="50" charset="0"/>
                </a:rPr>
                <a:t>Fair</a:t>
              </a:r>
            </a:p>
            <a:p>
              <a:r>
                <a:rPr lang="en-US" sz="2400" b="1" dirty="0">
                  <a:solidFill>
                    <a:schemeClr val="bg1"/>
                  </a:solidFill>
                  <a:latin typeface="Filson Pro" panose="02000000000000000000" pitchFamily="50" charset="0"/>
                </a:rPr>
                <a:t>Innovative</a:t>
              </a:r>
            </a:p>
            <a:p>
              <a:r>
                <a:rPr lang="en-US" sz="2400" b="1" dirty="0">
                  <a:solidFill>
                    <a:schemeClr val="bg1"/>
                  </a:solidFill>
                  <a:latin typeface="Filson Pro" panose="02000000000000000000" pitchFamily="50" charset="0"/>
                </a:rPr>
                <a:t>Practical Transition</a:t>
              </a:r>
              <a:endParaRPr lang="en-US" sz="2400" dirty="0">
                <a:solidFill>
                  <a:schemeClr val="bg1"/>
                </a:solidFill>
                <a:latin typeface="Filson Pro" panose="02000000000000000000" pitchFamily="50" charset="0"/>
              </a:endParaRPr>
            </a:p>
          </p:txBody>
        </p:sp>
      </p:grpSp>
      <p:cxnSp>
        <p:nvCxnSpPr>
          <p:cNvPr id="239" name="Google Shape;239;p30"/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40" name="Google Shape;24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7378" y="1311178"/>
            <a:ext cx="679475" cy="9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D3CD053-39BB-34AD-6E5C-A6E949929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6160">
            <a:off x="2556604" y="797086"/>
            <a:ext cx="2852147" cy="285214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FFFDFC"/>
      </a:dk1>
      <a:lt1>
        <a:srgbClr val="111F1E"/>
      </a:lt1>
      <a:dk2>
        <a:srgbClr val="FFFDFC"/>
      </a:dk2>
      <a:lt2>
        <a:srgbClr val="009F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950</Words>
  <Application>Microsoft Office PowerPoint</Application>
  <PresentationFormat>On-screen Show (16:9)</PresentationFormat>
  <Paragraphs>95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Raleway Black</vt:lpstr>
      <vt:lpstr>Wingdings</vt:lpstr>
      <vt:lpstr>Arial</vt:lpstr>
      <vt:lpstr>Filson Pro</vt:lpstr>
      <vt:lpstr>Raleway</vt:lpstr>
      <vt:lpstr>Raleway Light</vt:lpstr>
      <vt:lpstr>Calibri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Joshua</dc:creator>
  <cp:lastModifiedBy>Jabez Ogwal</cp:lastModifiedBy>
  <cp:revision>2</cp:revision>
  <dcterms:modified xsi:type="dcterms:W3CDTF">2025-08-30T15:53:54Z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3712567-a5b2-4afe-9726-cc7d0dd76409_Enabled">
    <vt:lpwstr>true</vt:lpwstr>
  </property>
  <property fmtid="{D5CDD505-2E9C-101B-9397-08002B2CF9AE}" pid="3" name="MSIP_Label_13712567-a5b2-4afe-9726-cc7d0dd76409_SetDate">
    <vt:lpwstr>2025-08-30T15:52:12Z</vt:lpwstr>
  </property>
  <property fmtid="{D5CDD505-2E9C-101B-9397-08002B2CF9AE}" pid="4" name="MSIP_Label_13712567-a5b2-4afe-9726-cc7d0dd76409_Method">
    <vt:lpwstr>Privileged</vt:lpwstr>
  </property>
  <property fmtid="{D5CDD505-2E9C-101B-9397-08002B2CF9AE}" pid="5" name="MSIP_Label_13712567-a5b2-4afe-9726-cc7d0dd76409_Name">
    <vt:lpwstr>General</vt:lpwstr>
  </property>
  <property fmtid="{D5CDD505-2E9C-101B-9397-08002B2CF9AE}" pid="6" name="MSIP_Label_13712567-a5b2-4afe-9726-cc7d0dd76409_SiteId">
    <vt:lpwstr>db40d353-b86d-460b-927a-79ba54aa219f</vt:lpwstr>
  </property>
  <property fmtid="{D5CDD505-2E9C-101B-9397-08002B2CF9AE}" pid="7" name="MSIP_Label_13712567-a5b2-4afe-9726-cc7d0dd76409_ActionId">
    <vt:lpwstr>f52adcd3-c103-4643-bc76-8f60a1d798b6</vt:lpwstr>
  </property>
  <property fmtid="{D5CDD505-2E9C-101B-9397-08002B2CF9AE}" pid="8" name="MSIP_Label_13712567-a5b2-4afe-9726-cc7d0dd76409_ContentBits">
    <vt:lpwstr>2</vt:lpwstr>
  </property>
  <property fmtid="{D5CDD505-2E9C-101B-9397-08002B2CF9AE}" pid="9" name="MSIP_Label_13712567-a5b2-4afe-9726-cc7d0dd76409_Tag">
    <vt:lpwstr>10, 0, 1, 1</vt:lpwstr>
  </property>
  <property fmtid="{D5CDD505-2E9C-101B-9397-08002B2CF9AE}" pid="10" name="ClassificationContentMarkingFooterLocations">
    <vt:lpwstr>Simple Light:3\Office Theme:3</vt:lpwstr>
  </property>
  <property fmtid="{D5CDD505-2E9C-101B-9397-08002B2CF9AE}" pid="11" name="ClassificationContentMarkingFooterText">
    <vt:lpwstr>General – No control</vt:lpwstr>
  </property>
</Properties>
</file>